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08FF-DF72-40B4-80DA-6EEB9A477C1A}" type="datetimeFigureOut">
              <a:rPr lang="it-IT" smtClean="0"/>
              <a:t>15/11/2021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1A5B-C741-4A3C-A5AD-25FE90DEB7C1}" type="slidenum">
              <a:rPr lang="it-IT" smtClean="0"/>
              <a:t>‹N›</a:t>
            </a:fld>
            <a:endParaRPr lang="it-IT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08FF-DF72-40B4-80DA-6EEB9A477C1A}" type="datetimeFigureOut">
              <a:rPr lang="it-IT" smtClean="0"/>
              <a:t>15/11/2021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1A5B-C741-4A3C-A5AD-25FE90DEB7C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08FF-DF72-40B4-80DA-6EEB9A477C1A}" type="datetimeFigureOut">
              <a:rPr lang="it-IT" smtClean="0"/>
              <a:t>15/11/2021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1A5B-C741-4A3C-A5AD-25FE90DEB7C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08FF-DF72-40B4-80DA-6EEB9A477C1A}" type="datetimeFigureOut">
              <a:rPr lang="it-IT" smtClean="0"/>
              <a:t>15/11/2021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1A5B-C741-4A3C-A5AD-25FE90DEB7C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08FF-DF72-40B4-80DA-6EEB9A477C1A}" type="datetimeFigureOut">
              <a:rPr lang="it-IT" smtClean="0"/>
              <a:t>15/11/2021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1A5B-C741-4A3C-A5AD-25FE90DEB7C1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08FF-DF72-40B4-80DA-6EEB9A477C1A}" type="datetimeFigureOut">
              <a:rPr lang="it-IT" smtClean="0"/>
              <a:t>15/11/2021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1A5B-C741-4A3C-A5AD-25FE90DEB7C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08FF-DF72-40B4-80DA-6EEB9A477C1A}" type="datetimeFigureOut">
              <a:rPr lang="it-IT" smtClean="0"/>
              <a:t>15/11/2021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1A5B-C741-4A3C-A5AD-25FE90DEB7C1}" type="slidenum">
              <a:rPr lang="it-IT" smtClean="0"/>
              <a:t>‹N›</a:t>
            </a:fld>
            <a:endParaRPr lang="it-IT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08FF-DF72-40B4-80DA-6EEB9A477C1A}" type="datetimeFigureOut">
              <a:rPr lang="it-IT" smtClean="0"/>
              <a:t>15/11/2021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1A5B-C741-4A3C-A5AD-25FE90DEB7C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08FF-DF72-40B4-80DA-6EEB9A477C1A}" type="datetimeFigureOut">
              <a:rPr lang="it-IT" smtClean="0"/>
              <a:t>15/11/2021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1A5B-C741-4A3C-A5AD-25FE90DEB7C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08FF-DF72-40B4-80DA-6EEB9A477C1A}" type="datetimeFigureOut">
              <a:rPr lang="it-IT" smtClean="0"/>
              <a:t>15/11/2021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1A5B-C741-4A3C-A5AD-25FE90DEB7C1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C08FF-DF72-40B4-80DA-6EEB9A477C1A}" type="datetimeFigureOut">
              <a:rPr lang="it-IT" smtClean="0"/>
              <a:t>15/11/2021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F1A5B-C741-4A3C-A5AD-25FE90DEB7C1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E3C08FF-DF72-40B4-80DA-6EEB9A477C1A}" type="datetimeFigureOut">
              <a:rPr lang="it-IT" smtClean="0"/>
              <a:t>15/11/2021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9D2F1A5B-C741-4A3C-A5AD-25FE90DEB7C1}" type="slidenum">
              <a:rPr lang="it-IT" smtClean="0"/>
              <a:t>‹N›</a:t>
            </a:fld>
            <a:endParaRPr lang="it-IT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ctschinnicironcalli@gmail.com" TargetMode="External"/><Relationship Id="rId2" Type="http://schemas.openxmlformats.org/officeDocument/2006/relationships/hyperlink" Target="mailto:cts@chinnicironcalli.edu.it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59632" y="4077072"/>
            <a:ext cx="2034298" cy="1789563"/>
          </a:xfrm>
          <a:prstGeom prst="rect">
            <a:avLst/>
          </a:prstGeom>
        </p:spPr>
      </p:pic>
      <p:sp>
        <p:nvSpPr>
          <p:cNvPr id="8" name="Rettangolo 7"/>
          <p:cNvSpPr/>
          <p:nvPr/>
        </p:nvSpPr>
        <p:spPr>
          <a:xfrm>
            <a:off x="467544" y="1620813"/>
            <a:ext cx="8568952" cy="16158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kumimoji="0" lang="it-IT" altLang="it-IT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it-IT" altLang="it-IT" sz="1100" b="1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MINISTERO DELL</a:t>
            </a:r>
            <a:r>
              <a:rPr lang="it-IT" altLang="it-IT" sz="1100" b="1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’</a:t>
            </a:r>
            <a:r>
              <a:rPr kumimoji="0" lang="it-IT" alt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ISTRUZIONE DELL</a:t>
            </a:r>
            <a:r>
              <a:rPr lang="it-IT" altLang="it-IT" sz="1100" b="1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’</a:t>
            </a:r>
            <a:r>
              <a:rPr kumimoji="0" lang="it-IT" alt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UNIVERSIT</a:t>
            </a:r>
            <a:r>
              <a:rPr lang="it-IT" altLang="it-IT" sz="1100" b="1" dirty="0" smtClean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À</a:t>
            </a:r>
            <a:r>
              <a:rPr kumimoji="0" lang="it-IT" alt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E DELLA RICERCA</a:t>
            </a:r>
            <a:endParaRPr kumimoji="0" lang="it-IT" alt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UFFICIO SCOLASTICO REGIONALE PER LA SICILIA</a:t>
            </a:r>
            <a:endParaRPr kumimoji="0" lang="it-IT" alt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ISTITUTO COMPRENSIVO </a:t>
            </a:r>
            <a:r>
              <a:rPr lang="it-IT" altLang="it-IT" sz="1100" b="1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“</a:t>
            </a:r>
            <a:r>
              <a:rPr kumimoji="0" lang="it-IT" alt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CHINNICI - RONCALLI</a:t>
            </a:r>
            <a:r>
              <a:rPr lang="it-IT" altLang="it-IT" sz="1100" b="1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”</a:t>
            </a:r>
            <a:endParaRPr kumimoji="0" lang="it-IT" alt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Istituzione scolastica sede di CTS</a:t>
            </a:r>
            <a:endParaRPr kumimoji="0" lang="it-IT" alt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it-IT" alt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VIA F. PETRARCA, 53 - 94015 PIAZZA ARMERINA (EN) </a:t>
            </a:r>
            <a:r>
              <a:rPr kumimoji="0" lang="en-US" alt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Tel.0935 682455</a:t>
            </a:r>
            <a:endParaRPr kumimoji="0" lang="it-IT" alt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 e-mail: enic825001@istruzione.it - enic825001@pec.istruzione.it</a:t>
            </a:r>
            <a:endParaRPr kumimoji="0" lang="it-IT" alt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alt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C.M.  ENIC825001 - C.F. 91057550864 </a:t>
            </a:r>
            <a:r>
              <a:rPr lang="en-US" altLang="it-IT" sz="1100" dirty="0"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–</a:t>
            </a:r>
            <a:r>
              <a:rPr kumimoji="0" lang="en-US" altLang="it-IT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C.U. UFW932</a:t>
            </a:r>
            <a:endParaRPr kumimoji="0" lang="en-US" altLang="it-IT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object 7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59632" y="1043082"/>
            <a:ext cx="788056" cy="608144"/>
          </a:xfrm>
          <a:prstGeom prst="rect">
            <a:avLst/>
          </a:prstGeom>
        </p:spPr>
      </p:pic>
      <p:pic>
        <p:nvPicPr>
          <p:cNvPr id="11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4321132" y="1060200"/>
            <a:ext cx="516247" cy="626516"/>
          </a:xfrm>
          <a:prstGeom prst="rect">
            <a:avLst/>
          </a:prstGeom>
        </p:spPr>
      </p:pic>
      <p:pic>
        <p:nvPicPr>
          <p:cNvPr id="12" name="object 9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7144913" y="921423"/>
            <a:ext cx="772779" cy="729803"/>
          </a:xfrm>
          <a:prstGeom prst="rect">
            <a:avLst/>
          </a:prstGeom>
        </p:spPr>
      </p:pic>
      <p:sp>
        <p:nvSpPr>
          <p:cNvPr id="9" name="Rettangolo 8"/>
          <p:cNvSpPr/>
          <p:nvPr/>
        </p:nvSpPr>
        <p:spPr>
          <a:xfrm>
            <a:off x="3995936" y="3548292"/>
            <a:ext cx="475252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lang="it-IT" b="1" spc="-114" dirty="0" smtClean="0">
                <a:latin typeface="Times New Roman"/>
                <a:cs typeface="Times New Roman"/>
              </a:rPr>
              <a:t>COSTITUZIONE</a:t>
            </a:r>
            <a:endParaRPr lang="it-IT" dirty="0" smtClean="0">
              <a:latin typeface="Times New Roman"/>
              <a:cs typeface="Times New Roman"/>
            </a:endParaRPr>
          </a:p>
          <a:p>
            <a:pPr marL="504825" marR="497205" indent="-635" algn="ctr">
              <a:lnSpc>
                <a:spcPct val="100000"/>
              </a:lnSpc>
            </a:pPr>
            <a:r>
              <a:rPr lang="it-IT" spc="-95" dirty="0" smtClean="0">
                <a:latin typeface="Times New Roman"/>
                <a:cs typeface="Times New Roman"/>
              </a:rPr>
              <a:t>d</a:t>
            </a:r>
            <a:r>
              <a:rPr lang="it-IT" spc="-65" dirty="0" smtClean="0">
                <a:latin typeface="Times New Roman"/>
                <a:cs typeface="Times New Roman"/>
              </a:rPr>
              <a:t>i</a:t>
            </a:r>
            <a:r>
              <a:rPr lang="it-IT" spc="5" dirty="0" smtClean="0">
                <a:latin typeface="Times New Roman"/>
                <a:cs typeface="Times New Roman"/>
              </a:rPr>
              <a:t>r</a:t>
            </a:r>
            <a:r>
              <a:rPr lang="it-IT" spc="-45" dirty="0" smtClean="0">
                <a:latin typeface="Times New Roman"/>
                <a:cs typeface="Times New Roman"/>
              </a:rPr>
              <a:t>etti</a:t>
            </a:r>
            <a:r>
              <a:rPr lang="it-IT" spc="-100" dirty="0" smtClean="0">
                <a:latin typeface="Times New Roman"/>
                <a:cs typeface="Times New Roman"/>
              </a:rPr>
              <a:t>v</a:t>
            </a:r>
            <a:r>
              <a:rPr lang="it-IT" spc="-130" dirty="0" smtClean="0">
                <a:latin typeface="Times New Roman"/>
                <a:cs typeface="Times New Roman"/>
              </a:rPr>
              <a:t>a</a:t>
            </a:r>
            <a:r>
              <a:rPr lang="it-IT" spc="-40" dirty="0" smtClean="0">
                <a:latin typeface="Times New Roman"/>
                <a:cs typeface="Times New Roman"/>
              </a:rPr>
              <a:t> </a:t>
            </a:r>
            <a:r>
              <a:rPr lang="it-IT" spc="-80" dirty="0" smtClean="0">
                <a:latin typeface="Times New Roman"/>
                <a:cs typeface="Times New Roman"/>
              </a:rPr>
              <a:t>de</a:t>
            </a:r>
            <a:r>
              <a:rPr lang="it-IT" spc="-45" dirty="0" smtClean="0">
                <a:latin typeface="Times New Roman"/>
                <a:cs typeface="Times New Roman"/>
              </a:rPr>
              <a:t>l</a:t>
            </a:r>
            <a:r>
              <a:rPr lang="it-IT" spc="-30" dirty="0" smtClean="0">
                <a:latin typeface="Times New Roman"/>
                <a:cs typeface="Times New Roman"/>
              </a:rPr>
              <a:t> </a:t>
            </a:r>
            <a:r>
              <a:rPr lang="it-IT" spc="75" dirty="0" smtClean="0">
                <a:latin typeface="Times New Roman"/>
                <a:cs typeface="Times New Roman"/>
              </a:rPr>
              <a:t>27/12</a:t>
            </a:r>
            <a:r>
              <a:rPr lang="it-IT" spc="50" dirty="0" smtClean="0">
                <a:latin typeface="Times New Roman"/>
                <a:cs typeface="Times New Roman"/>
              </a:rPr>
              <a:t>/</a:t>
            </a:r>
            <a:r>
              <a:rPr lang="it-IT" spc="-55" dirty="0" smtClean="0">
                <a:latin typeface="Times New Roman"/>
                <a:cs typeface="Times New Roman"/>
              </a:rPr>
              <a:t>17  </a:t>
            </a:r>
          </a:p>
          <a:p>
            <a:pPr marL="504825" marR="497205" indent="-635" algn="ctr">
              <a:lnSpc>
                <a:spcPct val="100000"/>
              </a:lnSpc>
            </a:pPr>
            <a:r>
              <a:rPr lang="it-IT" spc="-120" dirty="0" smtClean="0">
                <a:latin typeface="Times New Roman"/>
                <a:cs typeface="Times New Roman"/>
              </a:rPr>
              <a:t>I</a:t>
            </a:r>
            <a:r>
              <a:rPr lang="it-IT" spc="-229" dirty="0" smtClean="0">
                <a:latin typeface="Times New Roman"/>
                <a:cs typeface="Times New Roman"/>
              </a:rPr>
              <a:t>S</a:t>
            </a:r>
            <a:r>
              <a:rPr lang="it-IT" spc="-100" dirty="0" smtClean="0">
                <a:latin typeface="Times New Roman"/>
                <a:cs typeface="Times New Roman"/>
              </a:rPr>
              <a:t>TI</a:t>
            </a:r>
            <a:r>
              <a:rPr lang="it-IT" spc="-85" dirty="0" smtClean="0">
                <a:latin typeface="Times New Roman"/>
                <a:cs typeface="Times New Roman"/>
              </a:rPr>
              <a:t>TU</a:t>
            </a:r>
            <a:r>
              <a:rPr lang="it-IT" spc="-120" dirty="0" smtClean="0">
                <a:latin typeface="Times New Roman"/>
                <a:cs typeface="Times New Roman"/>
              </a:rPr>
              <a:t>I</a:t>
            </a:r>
            <a:r>
              <a:rPr lang="it-IT" spc="-140" dirty="0" smtClean="0">
                <a:latin typeface="Times New Roman"/>
                <a:cs typeface="Times New Roman"/>
              </a:rPr>
              <a:t>T</a:t>
            </a:r>
            <a:r>
              <a:rPr lang="it-IT" spc="5" dirty="0" smtClean="0">
                <a:latin typeface="Times New Roman"/>
                <a:cs typeface="Times New Roman"/>
              </a:rPr>
              <a:t>O</a:t>
            </a:r>
            <a:r>
              <a:rPr lang="it-IT" spc="-65" dirty="0" smtClean="0">
                <a:latin typeface="Times New Roman"/>
                <a:cs typeface="Times New Roman"/>
              </a:rPr>
              <a:t> </a:t>
            </a:r>
            <a:r>
              <a:rPr lang="it-IT" spc="-120" dirty="0" smtClean="0">
                <a:latin typeface="Times New Roman"/>
                <a:cs typeface="Times New Roman"/>
              </a:rPr>
              <a:t>I</a:t>
            </a:r>
            <a:r>
              <a:rPr lang="it-IT" spc="-95" dirty="0" smtClean="0">
                <a:latin typeface="Times New Roman"/>
                <a:cs typeface="Times New Roman"/>
              </a:rPr>
              <a:t>N</a:t>
            </a:r>
            <a:r>
              <a:rPr lang="it-IT" spc="-50" dirty="0" smtClean="0">
                <a:latin typeface="Times New Roman"/>
                <a:cs typeface="Times New Roman"/>
              </a:rPr>
              <a:t> </a:t>
            </a:r>
            <a:r>
              <a:rPr lang="it-IT" spc="-165" dirty="0" smtClean="0">
                <a:latin typeface="Times New Roman"/>
                <a:cs typeface="Times New Roman"/>
              </a:rPr>
              <a:t>D</a:t>
            </a:r>
            <a:r>
              <a:rPr lang="it-IT" spc="-345" dirty="0" smtClean="0">
                <a:latin typeface="Times New Roman"/>
                <a:cs typeface="Times New Roman"/>
              </a:rPr>
              <a:t>A</a:t>
            </a:r>
            <a:r>
              <a:rPr lang="it-IT" spc="-215" dirty="0" smtClean="0">
                <a:latin typeface="Times New Roman"/>
                <a:cs typeface="Times New Roman"/>
              </a:rPr>
              <a:t>T</a:t>
            </a:r>
            <a:r>
              <a:rPr lang="it-IT" spc="-210" dirty="0" smtClean="0">
                <a:latin typeface="Times New Roman"/>
                <a:cs typeface="Times New Roman"/>
              </a:rPr>
              <a:t>A</a:t>
            </a:r>
            <a:r>
              <a:rPr lang="it-IT" spc="-35" dirty="0" smtClean="0">
                <a:latin typeface="Times New Roman"/>
                <a:cs typeface="Times New Roman"/>
              </a:rPr>
              <a:t> </a:t>
            </a:r>
            <a:r>
              <a:rPr lang="it-IT" spc="-70" dirty="0" smtClean="0">
                <a:latin typeface="Times New Roman"/>
                <a:cs typeface="Times New Roman"/>
              </a:rPr>
              <a:t>2</a:t>
            </a:r>
            <a:r>
              <a:rPr lang="it-IT" spc="-55" dirty="0" smtClean="0">
                <a:latin typeface="Times New Roman"/>
                <a:cs typeface="Times New Roman"/>
              </a:rPr>
              <a:t>2</a:t>
            </a:r>
            <a:r>
              <a:rPr lang="it-IT" spc="-35" dirty="0" smtClean="0">
                <a:latin typeface="Times New Roman"/>
                <a:cs typeface="Times New Roman"/>
              </a:rPr>
              <a:t>-</a:t>
            </a:r>
            <a:r>
              <a:rPr lang="it-IT" spc="-70" dirty="0" smtClean="0">
                <a:latin typeface="Times New Roman"/>
                <a:cs typeface="Times New Roman"/>
              </a:rPr>
              <a:t>05</a:t>
            </a:r>
            <a:r>
              <a:rPr lang="it-IT" spc="-35" dirty="0" smtClean="0">
                <a:latin typeface="Times New Roman"/>
                <a:cs typeface="Times New Roman"/>
              </a:rPr>
              <a:t>-</a:t>
            </a:r>
            <a:r>
              <a:rPr lang="it-IT" spc="-60" dirty="0" smtClean="0">
                <a:latin typeface="Times New Roman"/>
                <a:cs typeface="Times New Roman"/>
              </a:rPr>
              <a:t>2018  </a:t>
            </a:r>
          </a:p>
          <a:p>
            <a:pPr marL="504825" marR="497205" indent="-635" algn="ctr">
              <a:lnSpc>
                <a:spcPct val="100000"/>
              </a:lnSpc>
            </a:pPr>
            <a:r>
              <a:rPr lang="it-IT" spc="-95" dirty="0" smtClean="0">
                <a:latin typeface="Times New Roman"/>
                <a:cs typeface="Times New Roman"/>
              </a:rPr>
              <a:t>P</a:t>
            </a:r>
            <a:r>
              <a:rPr lang="it-IT" spc="-185" dirty="0" smtClean="0">
                <a:latin typeface="Times New Roman"/>
                <a:cs typeface="Times New Roman"/>
              </a:rPr>
              <a:t>R</a:t>
            </a:r>
            <a:r>
              <a:rPr lang="it-IT" spc="-55" dirty="0" smtClean="0">
                <a:latin typeface="Times New Roman"/>
                <a:cs typeface="Times New Roman"/>
              </a:rPr>
              <a:t>O</a:t>
            </a:r>
            <a:r>
              <a:rPr lang="it-IT" spc="-285" dirty="0" smtClean="0">
                <a:latin typeface="Times New Roman"/>
                <a:cs typeface="Times New Roman"/>
              </a:rPr>
              <a:t>T</a:t>
            </a:r>
            <a:r>
              <a:rPr lang="it-IT" spc="65" dirty="0" smtClean="0">
                <a:latin typeface="Times New Roman"/>
                <a:cs typeface="Times New Roman"/>
              </a:rPr>
              <a:t>.</a:t>
            </a:r>
            <a:r>
              <a:rPr lang="it-IT" spc="-110" dirty="0" smtClean="0">
                <a:latin typeface="Times New Roman"/>
                <a:cs typeface="Times New Roman"/>
              </a:rPr>
              <a:t> </a:t>
            </a:r>
            <a:r>
              <a:rPr lang="it-IT" spc="-70" dirty="0" smtClean="0">
                <a:latin typeface="Times New Roman"/>
                <a:cs typeface="Times New Roman"/>
              </a:rPr>
              <a:t>3102</a:t>
            </a:r>
            <a:r>
              <a:rPr lang="it-IT" spc="-15" dirty="0" smtClean="0">
                <a:latin typeface="Times New Roman"/>
                <a:cs typeface="Times New Roman"/>
              </a:rPr>
              <a:t> </a:t>
            </a:r>
            <a:r>
              <a:rPr lang="it-IT" spc="-254" dirty="0" smtClean="0">
                <a:latin typeface="Times New Roman"/>
                <a:cs typeface="Times New Roman"/>
              </a:rPr>
              <a:t>B</a:t>
            </a:r>
            <a:r>
              <a:rPr lang="it-IT" spc="-45" dirty="0" smtClean="0">
                <a:latin typeface="Times New Roman"/>
                <a:cs typeface="Times New Roman"/>
              </a:rPr>
              <a:t> </a:t>
            </a:r>
            <a:r>
              <a:rPr lang="it-IT" spc="-70" dirty="0" smtClean="0">
                <a:latin typeface="Times New Roman"/>
                <a:cs typeface="Times New Roman"/>
              </a:rPr>
              <a:t>37</a:t>
            </a:r>
            <a:endParaRPr lang="it-IT" dirty="0" smtClean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it-IT" spc="-229" dirty="0" smtClean="0">
                <a:latin typeface="Times New Roman"/>
                <a:cs typeface="Times New Roman"/>
              </a:rPr>
              <a:t>S</a:t>
            </a:r>
            <a:r>
              <a:rPr lang="it-IT" spc="-130" dirty="0" smtClean="0">
                <a:latin typeface="Times New Roman"/>
                <a:cs typeface="Times New Roman"/>
              </a:rPr>
              <a:t>ED</a:t>
            </a:r>
            <a:r>
              <a:rPr lang="it-IT" spc="-165" dirty="0" smtClean="0">
                <a:latin typeface="Times New Roman"/>
                <a:cs typeface="Times New Roman"/>
              </a:rPr>
              <a:t>E</a:t>
            </a:r>
            <a:r>
              <a:rPr lang="it-IT" spc="-50" dirty="0" smtClean="0">
                <a:latin typeface="Times New Roman"/>
                <a:cs typeface="Times New Roman"/>
              </a:rPr>
              <a:t> </a:t>
            </a:r>
            <a:r>
              <a:rPr lang="it-IT" spc="-180" dirty="0" smtClean="0">
                <a:latin typeface="Times New Roman"/>
                <a:cs typeface="Times New Roman"/>
              </a:rPr>
              <a:t>L</a:t>
            </a:r>
            <a:r>
              <a:rPr lang="it-IT" spc="-165" dirty="0" smtClean="0">
                <a:latin typeface="Times New Roman"/>
                <a:cs typeface="Times New Roman"/>
              </a:rPr>
              <a:t>EGALE</a:t>
            </a:r>
            <a:endParaRPr lang="it-IT" dirty="0" smtClean="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lang="it-IT" b="1" spc="-40" dirty="0" smtClean="0">
                <a:latin typeface="Times New Roman"/>
                <a:cs typeface="Times New Roman"/>
              </a:rPr>
              <a:t>I</a:t>
            </a:r>
            <a:r>
              <a:rPr lang="it-IT" b="1" spc="10" dirty="0" smtClean="0">
                <a:latin typeface="Times New Roman"/>
                <a:cs typeface="Times New Roman"/>
              </a:rPr>
              <a:t>.</a:t>
            </a:r>
            <a:r>
              <a:rPr lang="it-IT" b="1" spc="-125" dirty="0" smtClean="0">
                <a:latin typeface="Times New Roman"/>
                <a:cs typeface="Times New Roman"/>
              </a:rPr>
              <a:t>C</a:t>
            </a:r>
            <a:r>
              <a:rPr lang="it-IT" b="1" spc="-45" dirty="0" smtClean="0">
                <a:latin typeface="Times New Roman"/>
                <a:cs typeface="Times New Roman"/>
              </a:rPr>
              <a:t>.</a:t>
            </a:r>
            <a:r>
              <a:rPr lang="it-IT" b="1" spc="-110" dirty="0" smtClean="0">
                <a:latin typeface="Times New Roman"/>
                <a:cs typeface="Times New Roman"/>
              </a:rPr>
              <a:t> </a:t>
            </a:r>
            <a:r>
              <a:rPr lang="it-IT" b="1" spc="-80" dirty="0" smtClean="0">
                <a:latin typeface="Times New Roman"/>
                <a:cs typeface="Times New Roman"/>
              </a:rPr>
              <a:t>«C</a:t>
            </a:r>
            <a:r>
              <a:rPr lang="it-IT" b="1" spc="-95" dirty="0" smtClean="0">
                <a:latin typeface="Times New Roman"/>
                <a:cs typeface="Times New Roman"/>
              </a:rPr>
              <a:t>H</a:t>
            </a:r>
            <a:r>
              <a:rPr lang="it-IT" b="1" spc="-40" dirty="0" smtClean="0">
                <a:latin typeface="Times New Roman"/>
                <a:cs typeface="Times New Roman"/>
              </a:rPr>
              <a:t>I</a:t>
            </a:r>
            <a:r>
              <a:rPr lang="it-IT" b="1" spc="-95" dirty="0" smtClean="0">
                <a:latin typeface="Times New Roman"/>
                <a:cs typeface="Times New Roman"/>
              </a:rPr>
              <a:t>NN</a:t>
            </a:r>
            <a:r>
              <a:rPr lang="it-IT" b="1" spc="-40" dirty="0" smtClean="0">
                <a:latin typeface="Times New Roman"/>
                <a:cs typeface="Times New Roman"/>
              </a:rPr>
              <a:t>I</a:t>
            </a:r>
            <a:r>
              <a:rPr lang="it-IT" b="1" spc="-145" dirty="0" smtClean="0">
                <a:latin typeface="Times New Roman"/>
                <a:cs typeface="Times New Roman"/>
              </a:rPr>
              <a:t>C</a:t>
            </a:r>
            <a:r>
              <a:rPr lang="it-IT" b="1" spc="-55" dirty="0" smtClean="0">
                <a:latin typeface="Times New Roman"/>
                <a:cs typeface="Times New Roman"/>
              </a:rPr>
              <a:t>I</a:t>
            </a:r>
            <a:r>
              <a:rPr lang="it-IT" b="1" spc="55" dirty="0" smtClean="0">
                <a:latin typeface="Times New Roman"/>
                <a:cs typeface="Times New Roman"/>
              </a:rPr>
              <a:t>-</a:t>
            </a:r>
            <a:r>
              <a:rPr lang="it-IT" b="1" spc="-175" dirty="0" smtClean="0">
                <a:latin typeface="Times New Roman"/>
                <a:cs typeface="Times New Roman"/>
              </a:rPr>
              <a:t>R</a:t>
            </a:r>
            <a:r>
              <a:rPr lang="it-IT" b="1" spc="-105" dirty="0" smtClean="0">
                <a:latin typeface="Times New Roman"/>
                <a:cs typeface="Times New Roman"/>
              </a:rPr>
              <a:t>O</a:t>
            </a:r>
            <a:r>
              <a:rPr lang="it-IT" b="1" spc="-90" dirty="0" smtClean="0">
                <a:latin typeface="Times New Roman"/>
                <a:cs typeface="Times New Roman"/>
              </a:rPr>
              <a:t>N</a:t>
            </a:r>
            <a:r>
              <a:rPr lang="it-IT" b="1" spc="-140" dirty="0" smtClean="0">
                <a:latin typeface="Times New Roman"/>
                <a:cs typeface="Times New Roman"/>
              </a:rPr>
              <a:t>C</a:t>
            </a:r>
            <a:r>
              <a:rPr lang="it-IT" b="1" spc="-135" dirty="0" smtClean="0">
                <a:latin typeface="Times New Roman"/>
                <a:cs typeface="Times New Roman"/>
              </a:rPr>
              <a:t>A</a:t>
            </a:r>
            <a:r>
              <a:rPr lang="it-IT" b="1" spc="-215" dirty="0" smtClean="0">
                <a:latin typeface="Times New Roman"/>
                <a:cs typeface="Times New Roman"/>
              </a:rPr>
              <a:t>LL</a:t>
            </a:r>
            <a:r>
              <a:rPr lang="it-IT" b="1" spc="-120" dirty="0" smtClean="0">
                <a:latin typeface="Times New Roman"/>
                <a:cs typeface="Times New Roman"/>
              </a:rPr>
              <a:t>I</a:t>
            </a:r>
            <a:r>
              <a:rPr lang="it-IT" b="1" spc="-70" dirty="0" smtClean="0">
                <a:latin typeface="Times New Roman"/>
                <a:cs typeface="Times New Roman"/>
              </a:rPr>
              <a:t>»</a:t>
            </a:r>
            <a:endParaRPr lang="it-IT" dirty="0" smtClean="0">
              <a:latin typeface="Times New Roman"/>
              <a:cs typeface="Times New Roman"/>
            </a:endParaRPr>
          </a:p>
          <a:p>
            <a:pPr marL="1012190" marR="1004569" algn="ctr">
              <a:lnSpc>
                <a:spcPct val="100000"/>
              </a:lnSpc>
            </a:pPr>
            <a:r>
              <a:rPr lang="it-IT" spc="-235" dirty="0" smtClean="0">
                <a:latin typeface="Times New Roman"/>
                <a:cs typeface="Times New Roman"/>
              </a:rPr>
              <a:t>V</a:t>
            </a:r>
            <a:r>
              <a:rPr lang="it-IT" spc="-85" dirty="0" smtClean="0">
                <a:latin typeface="Times New Roman"/>
                <a:cs typeface="Times New Roman"/>
              </a:rPr>
              <a:t>i</a:t>
            </a:r>
            <a:r>
              <a:rPr lang="it-IT" spc="-130" dirty="0" smtClean="0">
                <a:latin typeface="Times New Roman"/>
                <a:cs typeface="Times New Roman"/>
              </a:rPr>
              <a:t>a</a:t>
            </a:r>
            <a:r>
              <a:rPr lang="it-IT" spc="-25" dirty="0" smtClean="0">
                <a:latin typeface="Times New Roman"/>
                <a:cs typeface="Times New Roman"/>
              </a:rPr>
              <a:t> </a:t>
            </a:r>
            <a:r>
              <a:rPr lang="it-IT" spc="-160" dirty="0" smtClean="0">
                <a:latin typeface="Times New Roman"/>
                <a:cs typeface="Times New Roman"/>
              </a:rPr>
              <a:t>F</a:t>
            </a:r>
            <a:r>
              <a:rPr lang="it-IT" spc="-40" dirty="0" smtClean="0">
                <a:latin typeface="Times New Roman"/>
                <a:cs typeface="Times New Roman"/>
              </a:rPr>
              <a:t> </a:t>
            </a:r>
            <a:r>
              <a:rPr lang="it-IT" spc="65" dirty="0" smtClean="0">
                <a:latin typeface="Times New Roman"/>
                <a:cs typeface="Times New Roman"/>
              </a:rPr>
              <a:t>.</a:t>
            </a:r>
            <a:r>
              <a:rPr lang="it-IT" spc="-150" dirty="0" smtClean="0">
                <a:latin typeface="Times New Roman"/>
                <a:cs typeface="Times New Roman"/>
              </a:rPr>
              <a:t>P</a:t>
            </a:r>
            <a:r>
              <a:rPr lang="it-IT" spc="-10" dirty="0" smtClean="0">
                <a:latin typeface="Times New Roman"/>
                <a:cs typeface="Times New Roman"/>
              </a:rPr>
              <a:t>etr</a:t>
            </a:r>
            <a:r>
              <a:rPr lang="it-IT" spc="-130" dirty="0" smtClean="0">
                <a:latin typeface="Times New Roman"/>
                <a:cs typeface="Times New Roman"/>
              </a:rPr>
              <a:t>a</a:t>
            </a:r>
            <a:r>
              <a:rPr lang="it-IT" spc="-75" dirty="0" smtClean="0">
                <a:latin typeface="Times New Roman"/>
                <a:cs typeface="Times New Roman"/>
              </a:rPr>
              <a:t>rc</a:t>
            </a:r>
            <a:r>
              <a:rPr lang="it-IT" spc="-80" dirty="0" smtClean="0">
                <a:latin typeface="Times New Roman"/>
                <a:cs typeface="Times New Roman"/>
              </a:rPr>
              <a:t>a</a:t>
            </a:r>
            <a:r>
              <a:rPr lang="it-IT" spc="-50" dirty="0" smtClean="0">
                <a:latin typeface="Times New Roman"/>
                <a:cs typeface="Times New Roman"/>
              </a:rPr>
              <a:t> </a:t>
            </a:r>
            <a:r>
              <a:rPr lang="it-IT" spc="-65" dirty="0" smtClean="0">
                <a:latin typeface="Times New Roman"/>
                <a:cs typeface="Times New Roman"/>
              </a:rPr>
              <a:t>n</a:t>
            </a:r>
            <a:r>
              <a:rPr lang="it-IT" spc="-10" dirty="0" smtClean="0">
                <a:latin typeface="Times New Roman"/>
                <a:cs typeface="Times New Roman"/>
              </a:rPr>
              <a:t>°</a:t>
            </a:r>
            <a:r>
              <a:rPr lang="it-IT" spc="-55" dirty="0" smtClean="0">
                <a:latin typeface="Times New Roman"/>
                <a:cs typeface="Times New Roman"/>
              </a:rPr>
              <a:t>53  </a:t>
            </a:r>
            <a:r>
              <a:rPr lang="it-IT" spc="-95" dirty="0" smtClean="0">
                <a:latin typeface="Times New Roman"/>
                <a:cs typeface="Times New Roman"/>
              </a:rPr>
              <a:t>P</a:t>
            </a:r>
            <a:r>
              <a:rPr lang="it-IT" spc="-90" dirty="0" smtClean="0">
                <a:latin typeface="Times New Roman"/>
                <a:cs typeface="Times New Roman"/>
              </a:rPr>
              <a:t>i</a:t>
            </a:r>
            <a:r>
              <a:rPr lang="it-IT" spc="-135" dirty="0" smtClean="0">
                <a:latin typeface="Times New Roman"/>
                <a:cs typeface="Times New Roman"/>
              </a:rPr>
              <a:t>a</a:t>
            </a:r>
            <a:r>
              <a:rPr lang="it-IT" spc="-125" dirty="0" smtClean="0">
                <a:latin typeface="Times New Roman"/>
                <a:cs typeface="Times New Roman"/>
              </a:rPr>
              <a:t>z</a:t>
            </a:r>
            <a:r>
              <a:rPr lang="it-IT" spc="-135" dirty="0" smtClean="0">
                <a:latin typeface="Times New Roman"/>
                <a:cs typeface="Times New Roman"/>
              </a:rPr>
              <a:t>z</a:t>
            </a:r>
            <a:r>
              <a:rPr lang="it-IT" spc="-130" dirty="0" smtClean="0">
                <a:latin typeface="Times New Roman"/>
                <a:cs typeface="Times New Roman"/>
              </a:rPr>
              <a:t>a</a:t>
            </a:r>
            <a:r>
              <a:rPr lang="it-IT" spc="-155" dirty="0" smtClean="0">
                <a:latin typeface="Times New Roman"/>
                <a:cs typeface="Times New Roman"/>
              </a:rPr>
              <a:t> </a:t>
            </a:r>
            <a:r>
              <a:rPr lang="it-IT" spc="-135" dirty="0" smtClean="0">
                <a:latin typeface="Times New Roman"/>
                <a:cs typeface="Times New Roman"/>
              </a:rPr>
              <a:t>A</a:t>
            </a:r>
            <a:r>
              <a:rPr lang="it-IT" spc="-15" dirty="0" smtClean="0">
                <a:latin typeface="Times New Roman"/>
                <a:cs typeface="Times New Roman"/>
              </a:rPr>
              <a:t>r</a:t>
            </a:r>
            <a:r>
              <a:rPr lang="it-IT" spc="-60" dirty="0" smtClean="0">
                <a:latin typeface="Times New Roman"/>
                <a:cs typeface="Times New Roman"/>
              </a:rPr>
              <a:t>me</a:t>
            </a:r>
            <a:r>
              <a:rPr lang="it-IT" spc="5" dirty="0" smtClean="0">
                <a:latin typeface="Times New Roman"/>
                <a:cs typeface="Times New Roman"/>
              </a:rPr>
              <a:t>r</a:t>
            </a:r>
            <a:r>
              <a:rPr lang="it-IT" spc="-90" dirty="0" smtClean="0">
                <a:latin typeface="Times New Roman"/>
                <a:cs typeface="Times New Roman"/>
              </a:rPr>
              <a:t>i</a:t>
            </a:r>
            <a:r>
              <a:rPr lang="it-IT" spc="-75" dirty="0" smtClean="0">
                <a:latin typeface="Times New Roman"/>
                <a:cs typeface="Times New Roman"/>
              </a:rPr>
              <a:t>na  </a:t>
            </a:r>
            <a:r>
              <a:rPr lang="it-IT" spc="-70" dirty="0" smtClean="0">
                <a:latin typeface="Times New Roman"/>
                <a:cs typeface="Times New Roman"/>
              </a:rPr>
              <a:t>94015</a:t>
            </a:r>
            <a:r>
              <a:rPr lang="it-IT" spc="-25" dirty="0" smtClean="0">
                <a:latin typeface="Times New Roman"/>
                <a:cs typeface="Times New Roman"/>
              </a:rPr>
              <a:t> </a:t>
            </a:r>
            <a:r>
              <a:rPr lang="it-IT" spc="-110" dirty="0" smtClean="0">
                <a:latin typeface="Times New Roman"/>
                <a:cs typeface="Times New Roman"/>
              </a:rPr>
              <a:t>Enna</a:t>
            </a:r>
            <a:endParaRPr lang="it-IT" dirty="0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35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737039" y="683404"/>
            <a:ext cx="3598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spc="-110" dirty="0" smtClean="0">
                <a:latin typeface="Times New Roman"/>
                <a:cs typeface="Times New Roman"/>
              </a:rPr>
              <a:t>COMI</a:t>
            </a:r>
            <a:r>
              <a:rPr lang="it-IT" b="1" spc="-345" dirty="0" smtClean="0">
                <a:latin typeface="Times New Roman"/>
                <a:cs typeface="Times New Roman"/>
              </a:rPr>
              <a:t>T</a:t>
            </a:r>
            <a:r>
              <a:rPr lang="it-IT" b="1" spc="-250" dirty="0" smtClean="0">
                <a:latin typeface="Times New Roman"/>
                <a:cs typeface="Times New Roman"/>
              </a:rPr>
              <a:t>A</a:t>
            </a:r>
            <a:r>
              <a:rPr lang="it-IT" b="1" spc="-235" dirty="0" smtClean="0">
                <a:latin typeface="Times New Roman"/>
                <a:cs typeface="Times New Roman"/>
              </a:rPr>
              <a:t>T</a:t>
            </a:r>
            <a:r>
              <a:rPr lang="it-IT" b="1" spc="-105" dirty="0" smtClean="0">
                <a:latin typeface="Times New Roman"/>
                <a:cs typeface="Times New Roman"/>
              </a:rPr>
              <a:t>O</a:t>
            </a:r>
            <a:r>
              <a:rPr lang="it-IT" b="1" spc="-250" dirty="0" smtClean="0">
                <a:latin typeface="Times New Roman"/>
                <a:cs typeface="Times New Roman"/>
              </a:rPr>
              <a:t> </a:t>
            </a:r>
            <a:r>
              <a:rPr lang="it-IT" b="1" spc="-200" dirty="0" smtClean="0">
                <a:latin typeface="Times New Roman"/>
                <a:cs typeface="Times New Roman"/>
              </a:rPr>
              <a:t>T</a:t>
            </a:r>
            <a:r>
              <a:rPr lang="it-IT" b="1" spc="-295" dirty="0" smtClean="0">
                <a:latin typeface="Times New Roman"/>
                <a:cs typeface="Times New Roman"/>
              </a:rPr>
              <a:t>E</a:t>
            </a:r>
            <a:r>
              <a:rPr lang="it-IT" b="1" spc="-150" dirty="0" smtClean="0">
                <a:latin typeface="Times New Roman"/>
                <a:cs typeface="Times New Roman"/>
              </a:rPr>
              <a:t>C</a:t>
            </a:r>
            <a:r>
              <a:rPr lang="it-IT" b="1" spc="-155" dirty="0" smtClean="0">
                <a:latin typeface="Times New Roman"/>
                <a:cs typeface="Times New Roman"/>
              </a:rPr>
              <a:t>N</a:t>
            </a:r>
            <a:r>
              <a:rPr lang="it-IT" b="1" spc="-105" dirty="0" smtClean="0">
                <a:latin typeface="Times New Roman"/>
                <a:cs typeface="Times New Roman"/>
              </a:rPr>
              <a:t>IC</a:t>
            </a:r>
            <a:r>
              <a:rPr lang="it-IT" b="1" spc="-140" dirty="0" smtClean="0">
                <a:latin typeface="Times New Roman"/>
                <a:cs typeface="Times New Roman"/>
              </a:rPr>
              <a:t>O</a:t>
            </a:r>
            <a:r>
              <a:rPr lang="it-IT" b="1" spc="-15" dirty="0" smtClean="0">
                <a:latin typeface="Times New Roman"/>
                <a:cs typeface="Times New Roman"/>
              </a:rPr>
              <a:t> </a:t>
            </a:r>
            <a:r>
              <a:rPr lang="it-IT" b="1" spc="-165" dirty="0" smtClean="0">
                <a:latin typeface="Times New Roman"/>
                <a:cs typeface="Times New Roman"/>
              </a:rPr>
              <a:t>SCI</a:t>
            </a:r>
            <a:r>
              <a:rPr lang="it-IT" b="1" spc="-210" dirty="0" smtClean="0">
                <a:latin typeface="Times New Roman"/>
                <a:cs typeface="Times New Roman"/>
              </a:rPr>
              <a:t>E</a:t>
            </a:r>
            <a:r>
              <a:rPr lang="it-IT" b="1" spc="-150" dirty="0" smtClean="0">
                <a:latin typeface="Times New Roman"/>
                <a:cs typeface="Times New Roman"/>
              </a:rPr>
              <a:t>NT</a:t>
            </a:r>
            <a:r>
              <a:rPr lang="it-IT" b="1" spc="-130" dirty="0" smtClean="0">
                <a:latin typeface="Times New Roman"/>
                <a:cs typeface="Times New Roman"/>
              </a:rPr>
              <a:t>IFICO</a:t>
            </a:r>
            <a:endParaRPr lang="it-IT" b="1" dirty="0"/>
          </a:p>
        </p:txBody>
      </p:sp>
      <p:sp>
        <p:nvSpPr>
          <p:cNvPr id="3" name="Rettangolo 2"/>
          <p:cNvSpPr/>
          <p:nvPr/>
        </p:nvSpPr>
        <p:spPr>
          <a:xfrm>
            <a:off x="864034" y="1091766"/>
            <a:ext cx="7344816" cy="6889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spc="-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</a:t>
            </a:r>
            <a:r>
              <a:rPr lang="it-IT" b="1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spc="-5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Centro</a:t>
            </a:r>
            <a:r>
              <a:rPr lang="it-IT" b="1" spc="-2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Territoriale</a:t>
            </a:r>
            <a:r>
              <a:rPr lang="it-IT" b="1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spc="-7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è</a:t>
            </a:r>
            <a:r>
              <a:rPr lang="it-IT" b="1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diretto</a:t>
            </a:r>
            <a:r>
              <a:rPr lang="it-IT" b="1" spc="-7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spc="-9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dal</a:t>
            </a:r>
            <a:r>
              <a:rPr lang="it-IT" b="1" spc="-4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spc="-6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Dirigente</a:t>
            </a:r>
            <a:r>
              <a:rPr lang="it-IT" b="1" spc="-6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spc="-10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Scolastico  </a:t>
            </a:r>
            <a:r>
              <a:rPr lang="it-IT" b="1" spc="-5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dell’I.C</a:t>
            </a:r>
            <a:r>
              <a:rPr lang="it-IT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it-IT" b="1" spc="-1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spc="-2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  </a:t>
            </a:r>
            <a:r>
              <a:rPr lang="it-IT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Chinnici</a:t>
            </a:r>
            <a:r>
              <a:rPr lang="it-IT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it-IT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spc="-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Roncalli  p</a:t>
            </a:r>
            <a:r>
              <a:rPr lang="it-IT" b="1" spc="-4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rof</a:t>
            </a:r>
            <a:r>
              <a:rPr lang="it-IT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it-IT" b="1" spc="2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Fernando</a:t>
            </a:r>
            <a:r>
              <a:rPr lang="it-IT" b="1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spc="-1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CIPRIANO</a:t>
            </a:r>
            <a:r>
              <a:rPr lang="it-IT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</a:t>
            </a:r>
            <a:r>
              <a:rPr lang="it-IT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it-IT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spc="-114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it-IT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spc="-1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avvale</a:t>
            </a:r>
            <a:r>
              <a:rPr lang="it-IT" b="1" spc="-4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it-IT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spc="-8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</a:t>
            </a:r>
            <a:r>
              <a:rPr lang="it-IT" b="1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spc="-7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Comitato </a:t>
            </a:r>
            <a:r>
              <a:rPr lang="it-IT" b="1" spc="-434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spc="-5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it-IT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it-IT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nico</a:t>
            </a:r>
            <a:r>
              <a:rPr lang="it-IT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spc="-85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</a:t>
            </a:r>
            <a:r>
              <a:rPr lang="it-IT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spc="-9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it-IT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it-IT" b="1" spc="-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it-IT" b="1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it-IT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dina</a:t>
            </a:r>
            <a:r>
              <a:rPr lang="it-IT" b="1" spc="-9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it-IT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it-IT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it-IT" b="1" spc="-5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spc="-7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</a:t>
            </a:r>
            <a:r>
              <a:rPr lang="it-IT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it-IT" b="1" spc="-165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it-IT" b="1" spc="-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it-IT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it-IT" b="1" spc="-6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it-IT" b="1" spc="-1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</a:t>
            </a:r>
            <a:r>
              <a:rPr lang="it-IT" b="1" spc="25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pc="-45" dirty="0" smtClean="0"/>
              <a:t>Prof.</a:t>
            </a:r>
            <a:r>
              <a:rPr lang="it-IT" spc="-135" dirty="0" smtClean="0"/>
              <a:t> </a:t>
            </a:r>
            <a:r>
              <a:rPr lang="it-IT" spc="-85" dirty="0" smtClean="0"/>
              <a:t>Fernando</a:t>
            </a:r>
            <a:r>
              <a:rPr lang="it-IT" spc="-45" dirty="0" smtClean="0"/>
              <a:t> </a:t>
            </a:r>
            <a:r>
              <a:rPr lang="it-IT" spc="-75" dirty="0" smtClean="0"/>
              <a:t>Cipriano</a:t>
            </a:r>
            <a:r>
              <a:rPr lang="it-IT" spc="-30" dirty="0" smtClean="0"/>
              <a:t> </a:t>
            </a:r>
            <a:r>
              <a:rPr lang="it-IT" spc="-65" dirty="0" smtClean="0"/>
              <a:t>Dirigente</a:t>
            </a:r>
            <a:r>
              <a:rPr lang="it-IT" spc="-50" dirty="0" smtClean="0"/>
              <a:t> </a:t>
            </a:r>
            <a:r>
              <a:rPr lang="it-IT" spc="-105" dirty="0" smtClean="0"/>
              <a:t>Scolastico</a:t>
            </a:r>
            <a:r>
              <a:rPr lang="it-IT" spc="-50" dirty="0" smtClean="0"/>
              <a:t> </a:t>
            </a:r>
            <a:r>
              <a:rPr lang="it-IT" spc="-35" dirty="0" smtClean="0"/>
              <a:t>I.C.</a:t>
            </a:r>
            <a:r>
              <a:rPr lang="it-IT" spc="-130" dirty="0" smtClean="0"/>
              <a:t> </a:t>
            </a:r>
            <a:r>
              <a:rPr lang="it-IT" spc="-95" dirty="0" smtClean="0"/>
              <a:t>Chinnici-Roncalli</a:t>
            </a:r>
          </a:p>
          <a:p>
            <a:pPr algn="ctr"/>
            <a:r>
              <a:rPr lang="it-IT" spc="-95" dirty="0" smtClean="0"/>
              <a:t>Piazza Armerina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pc="-60" dirty="0" smtClean="0"/>
              <a:t>Dott.ssa </a:t>
            </a:r>
            <a:r>
              <a:rPr lang="it-IT" spc="-130" dirty="0" smtClean="0"/>
              <a:t>Sonia</a:t>
            </a:r>
            <a:r>
              <a:rPr lang="it-IT" spc="-45" dirty="0" smtClean="0"/>
              <a:t> </a:t>
            </a:r>
            <a:r>
              <a:rPr lang="it-IT" spc="-110" dirty="0" smtClean="0"/>
              <a:t>Gangi</a:t>
            </a:r>
            <a:r>
              <a:rPr lang="it-IT" spc="-55" dirty="0" smtClean="0"/>
              <a:t> </a:t>
            </a:r>
            <a:r>
              <a:rPr lang="it-IT" spc="-85" dirty="0" smtClean="0"/>
              <a:t>D.S.G.A.</a:t>
            </a:r>
            <a:r>
              <a:rPr lang="it-IT" spc="-130" dirty="0" smtClean="0"/>
              <a:t> </a:t>
            </a:r>
            <a:r>
              <a:rPr lang="it-IT" spc="-95" dirty="0" smtClean="0"/>
              <a:t>Chinnici-Roncalli</a:t>
            </a:r>
            <a:r>
              <a:rPr lang="it-IT" spc="-30" dirty="0" smtClean="0"/>
              <a:t> </a:t>
            </a:r>
            <a:r>
              <a:rPr lang="it-IT" spc="-114" dirty="0" smtClean="0"/>
              <a:t>-Piazza</a:t>
            </a:r>
            <a:r>
              <a:rPr lang="it-IT" spc="-165" dirty="0" smtClean="0"/>
              <a:t> </a:t>
            </a:r>
            <a:r>
              <a:rPr lang="it-IT" spc="-75" dirty="0" smtClean="0"/>
              <a:t>Armerina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pc="-80" dirty="0" smtClean="0"/>
              <a:t>Prof.ssa</a:t>
            </a:r>
            <a:r>
              <a:rPr lang="it-IT" spc="-60" dirty="0" smtClean="0"/>
              <a:t> </a:t>
            </a:r>
            <a:r>
              <a:rPr lang="it-IT" spc="-95" dirty="0" smtClean="0"/>
              <a:t>Mirella</a:t>
            </a:r>
            <a:r>
              <a:rPr lang="it-IT" spc="-45" dirty="0" smtClean="0"/>
              <a:t> </a:t>
            </a:r>
            <a:r>
              <a:rPr lang="it-IT" spc="-114" dirty="0" smtClean="0"/>
              <a:t>Sapone</a:t>
            </a:r>
            <a:r>
              <a:rPr lang="it-IT" spc="-50" dirty="0" smtClean="0"/>
              <a:t> </a:t>
            </a:r>
            <a:r>
              <a:rPr lang="it-IT" spc="-70" dirty="0" smtClean="0"/>
              <a:t>Docente</a:t>
            </a:r>
            <a:r>
              <a:rPr lang="it-IT" spc="-65" dirty="0" smtClean="0"/>
              <a:t> </a:t>
            </a:r>
            <a:r>
              <a:rPr lang="it-IT" spc="-50" dirty="0" smtClean="0"/>
              <a:t>referente</a:t>
            </a:r>
            <a:r>
              <a:rPr lang="it-IT" spc="-85" dirty="0" smtClean="0"/>
              <a:t> </a:t>
            </a:r>
            <a:r>
              <a:rPr lang="it-IT" spc="-90" dirty="0" smtClean="0"/>
              <a:t>inclusione</a:t>
            </a:r>
            <a:r>
              <a:rPr lang="it-IT" spc="-50" dirty="0" smtClean="0"/>
              <a:t> </a:t>
            </a:r>
            <a:r>
              <a:rPr lang="it-IT" spc="-35" dirty="0" smtClean="0"/>
              <a:t>I.C.</a:t>
            </a:r>
            <a:r>
              <a:rPr lang="it-IT" spc="-120" dirty="0" smtClean="0"/>
              <a:t> </a:t>
            </a:r>
            <a:r>
              <a:rPr lang="it-IT" spc="-95" dirty="0" smtClean="0"/>
              <a:t>Chinnici-Roncalli 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pc="-95" dirty="0" err="1" smtClean="0"/>
              <a:t>Ins.te</a:t>
            </a:r>
            <a:r>
              <a:rPr lang="it-IT" spc="-95" dirty="0" smtClean="0"/>
              <a:t> Vittoria </a:t>
            </a:r>
            <a:r>
              <a:rPr lang="it-IT" spc="-95" dirty="0" err="1" smtClean="0"/>
              <a:t>Minacapelli</a:t>
            </a:r>
            <a:r>
              <a:rPr lang="it-IT" spc="-95" dirty="0" smtClean="0"/>
              <a:t>  </a:t>
            </a:r>
            <a:r>
              <a:rPr lang="it-IT" spc="-70" dirty="0" smtClean="0"/>
              <a:t>Docente</a:t>
            </a:r>
            <a:r>
              <a:rPr lang="it-IT" spc="-65" dirty="0" smtClean="0"/>
              <a:t> primaria </a:t>
            </a:r>
            <a:r>
              <a:rPr lang="it-IT" spc="-95" dirty="0" smtClean="0"/>
              <a:t>Chinnici-Roncalli</a:t>
            </a:r>
            <a:r>
              <a:rPr lang="it-IT" spc="-30" dirty="0" smtClean="0"/>
              <a:t> </a:t>
            </a:r>
            <a:endParaRPr lang="it-IT" spc="-95" dirty="0" smtClean="0"/>
          </a:p>
          <a:p>
            <a:pPr algn="ctr"/>
            <a:r>
              <a:rPr lang="it-IT" spc="-95" dirty="0" smtClean="0"/>
              <a:t>Piazza Armerina</a:t>
            </a:r>
            <a:endParaRPr lang="it-IT" spc="-95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pc="-80" dirty="0" smtClean="0"/>
              <a:t>Prof.ssa</a:t>
            </a:r>
            <a:r>
              <a:rPr lang="it-IT" spc="-60" dirty="0" smtClean="0"/>
              <a:t> </a:t>
            </a:r>
            <a:r>
              <a:rPr lang="it-IT" spc="-110" dirty="0" smtClean="0"/>
              <a:t>Cinzia</a:t>
            </a:r>
            <a:r>
              <a:rPr lang="it-IT" spc="-30" dirty="0" smtClean="0"/>
              <a:t> </a:t>
            </a:r>
            <a:r>
              <a:rPr lang="it-IT" spc="-110" dirty="0" err="1" smtClean="0"/>
              <a:t>Manuella</a:t>
            </a:r>
            <a:r>
              <a:rPr lang="it-IT" spc="-45" dirty="0" smtClean="0"/>
              <a:t> </a:t>
            </a:r>
            <a:r>
              <a:rPr lang="it-IT" spc="-70" dirty="0" smtClean="0"/>
              <a:t>Docente </a:t>
            </a:r>
            <a:r>
              <a:rPr lang="it-IT" spc="-45" dirty="0" smtClean="0"/>
              <a:t>esperto</a:t>
            </a:r>
            <a:r>
              <a:rPr lang="it-IT" spc="-35" dirty="0" smtClean="0"/>
              <a:t> </a:t>
            </a:r>
            <a:r>
              <a:rPr lang="it-IT" spc="-80" dirty="0" smtClean="0"/>
              <a:t>informatica</a:t>
            </a:r>
            <a:r>
              <a:rPr lang="it-IT" spc="-55" dirty="0" smtClean="0"/>
              <a:t> </a:t>
            </a:r>
            <a:r>
              <a:rPr lang="it-IT" spc="-35" dirty="0" smtClean="0"/>
              <a:t>I.C.</a:t>
            </a:r>
            <a:r>
              <a:rPr lang="it-IT" spc="-140" dirty="0" smtClean="0"/>
              <a:t> </a:t>
            </a:r>
            <a:r>
              <a:rPr lang="it-IT" spc="-95" dirty="0" smtClean="0"/>
              <a:t>Chinnici-Roncalli  - Piazza Armerina </a:t>
            </a:r>
          </a:p>
          <a:p>
            <a:pPr marL="285750" lvl="1" indent="-285750">
              <a:buFont typeface="Wingdings" panose="05000000000000000000" pitchFamily="2" charset="2"/>
              <a:buChar char="q"/>
            </a:pPr>
            <a:r>
              <a:rPr lang="it-IT" spc="-80" dirty="0">
                <a:latin typeface="Times New Roman"/>
                <a:cs typeface="Times New Roman"/>
              </a:rPr>
              <a:t>Prof.ssa</a:t>
            </a:r>
            <a:r>
              <a:rPr lang="it-IT" spc="-65" dirty="0">
                <a:latin typeface="Times New Roman"/>
                <a:cs typeface="Times New Roman"/>
              </a:rPr>
              <a:t> </a:t>
            </a:r>
            <a:r>
              <a:rPr lang="it-IT" spc="-110" dirty="0">
                <a:latin typeface="Times New Roman"/>
                <a:cs typeface="Times New Roman"/>
              </a:rPr>
              <a:t>Nadia</a:t>
            </a:r>
            <a:r>
              <a:rPr lang="it-IT" spc="-40" dirty="0">
                <a:latin typeface="Times New Roman"/>
                <a:cs typeface="Times New Roman"/>
              </a:rPr>
              <a:t> </a:t>
            </a:r>
            <a:r>
              <a:rPr lang="it-IT" spc="-100" dirty="0">
                <a:latin typeface="Times New Roman"/>
                <a:cs typeface="Times New Roman"/>
              </a:rPr>
              <a:t>Fedele</a:t>
            </a:r>
            <a:r>
              <a:rPr lang="it-IT" spc="-75" dirty="0">
                <a:latin typeface="Times New Roman"/>
                <a:cs typeface="Times New Roman"/>
              </a:rPr>
              <a:t> </a:t>
            </a:r>
            <a:r>
              <a:rPr lang="it-IT" spc="-70" dirty="0">
                <a:latin typeface="Times New Roman"/>
                <a:cs typeface="Times New Roman"/>
              </a:rPr>
              <a:t>Docente</a:t>
            </a:r>
            <a:r>
              <a:rPr lang="it-IT" spc="-75" dirty="0">
                <a:latin typeface="Times New Roman"/>
                <a:cs typeface="Times New Roman"/>
              </a:rPr>
              <a:t> </a:t>
            </a:r>
            <a:r>
              <a:rPr lang="it-IT" spc="-50" dirty="0">
                <a:latin typeface="Times New Roman"/>
                <a:cs typeface="Times New Roman"/>
              </a:rPr>
              <a:t>referente</a:t>
            </a:r>
            <a:r>
              <a:rPr lang="it-IT" spc="-85" dirty="0">
                <a:latin typeface="Times New Roman"/>
                <a:cs typeface="Times New Roman"/>
              </a:rPr>
              <a:t> </a:t>
            </a:r>
            <a:r>
              <a:rPr lang="it-IT" spc="-90" dirty="0">
                <a:latin typeface="Times New Roman"/>
                <a:cs typeface="Times New Roman"/>
              </a:rPr>
              <a:t>inclusione</a:t>
            </a:r>
            <a:r>
              <a:rPr lang="it-IT" spc="350" dirty="0">
                <a:latin typeface="Times New Roman"/>
                <a:cs typeface="Times New Roman"/>
              </a:rPr>
              <a:t> </a:t>
            </a:r>
            <a:r>
              <a:rPr lang="it-IT" spc="-165" dirty="0">
                <a:latin typeface="Times New Roman"/>
                <a:cs typeface="Times New Roman"/>
              </a:rPr>
              <a:t>IPS</a:t>
            </a:r>
            <a:r>
              <a:rPr lang="it-IT" spc="-55" dirty="0">
                <a:latin typeface="Times New Roman"/>
                <a:cs typeface="Times New Roman"/>
              </a:rPr>
              <a:t> </a:t>
            </a:r>
            <a:r>
              <a:rPr lang="it-IT" spc="-150" dirty="0">
                <a:latin typeface="Times New Roman"/>
                <a:cs typeface="Times New Roman"/>
              </a:rPr>
              <a:t>«</a:t>
            </a:r>
            <a:r>
              <a:rPr lang="it-IT" spc="-40" dirty="0">
                <a:latin typeface="Times New Roman"/>
                <a:cs typeface="Times New Roman"/>
              </a:rPr>
              <a:t> </a:t>
            </a:r>
            <a:r>
              <a:rPr lang="it-IT" spc="-85" dirty="0">
                <a:latin typeface="Times New Roman"/>
                <a:cs typeface="Times New Roman"/>
              </a:rPr>
              <a:t>Federico </a:t>
            </a:r>
            <a:r>
              <a:rPr lang="it-IT" spc="-140" dirty="0">
                <a:latin typeface="Times New Roman"/>
                <a:cs typeface="Times New Roman"/>
              </a:rPr>
              <a:t>II»</a:t>
            </a:r>
            <a:r>
              <a:rPr lang="it-IT" spc="-60" dirty="0">
                <a:latin typeface="Times New Roman"/>
                <a:cs typeface="Times New Roman"/>
              </a:rPr>
              <a:t> </a:t>
            </a:r>
            <a:r>
              <a:rPr lang="it-IT" spc="-110" dirty="0">
                <a:latin typeface="Times New Roman"/>
                <a:cs typeface="Times New Roman"/>
              </a:rPr>
              <a:t>CTI</a:t>
            </a:r>
            <a:r>
              <a:rPr lang="it-IT" spc="-10" dirty="0">
                <a:latin typeface="Times New Roman"/>
                <a:cs typeface="Times New Roman"/>
              </a:rPr>
              <a:t> </a:t>
            </a:r>
            <a:r>
              <a:rPr lang="it-IT" spc="-95" dirty="0">
                <a:latin typeface="Times New Roman"/>
                <a:cs typeface="Times New Roman"/>
              </a:rPr>
              <a:t>–Enna</a:t>
            </a:r>
            <a:endParaRPr lang="it-IT" dirty="0">
              <a:latin typeface="Times New Roman"/>
              <a:cs typeface="Times New Roman"/>
            </a:endParaRPr>
          </a:p>
          <a:p>
            <a:pPr marL="297815" indent="-285750">
              <a:lnSpc>
                <a:spcPct val="100000"/>
              </a:lnSpc>
              <a:spcBef>
                <a:spcPts val="100"/>
              </a:spcBef>
              <a:buFont typeface="Wingdings" panose="05000000000000000000" pitchFamily="2" charset="2"/>
              <a:buChar char="q"/>
              <a:tabLst>
                <a:tab pos="299085" algn="l"/>
                <a:tab pos="299720" algn="l"/>
              </a:tabLst>
            </a:pPr>
            <a:r>
              <a:rPr lang="it-IT" spc="-80" dirty="0">
                <a:latin typeface="Times New Roman"/>
                <a:cs typeface="Times New Roman"/>
              </a:rPr>
              <a:t>Prof.ssa</a:t>
            </a:r>
            <a:r>
              <a:rPr lang="it-IT" spc="-65" dirty="0">
                <a:latin typeface="Times New Roman"/>
                <a:cs typeface="Times New Roman"/>
              </a:rPr>
              <a:t> </a:t>
            </a:r>
            <a:r>
              <a:rPr lang="it-IT" spc="-105" dirty="0">
                <a:latin typeface="Times New Roman"/>
                <a:cs typeface="Times New Roman"/>
              </a:rPr>
              <a:t>Maria</a:t>
            </a:r>
            <a:r>
              <a:rPr lang="it-IT" spc="-185" dirty="0">
                <a:latin typeface="Times New Roman"/>
                <a:cs typeface="Times New Roman"/>
              </a:rPr>
              <a:t> </a:t>
            </a:r>
            <a:r>
              <a:rPr lang="it-IT" spc="-114" dirty="0">
                <a:latin typeface="Times New Roman"/>
                <a:cs typeface="Times New Roman"/>
              </a:rPr>
              <a:t>Assunta</a:t>
            </a:r>
            <a:r>
              <a:rPr lang="it-IT" spc="-180" dirty="0">
                <a:latin typeface="Times New Roman"/>
                <a:cs typeface="Times New Roman"/>
              </a:rPr>
              <a:t> </a:t>
            </a:r>
            <a:r>
              <a:rPr lang="it-IT" spc="-105" dirty="0" err="1">
                <a:latin typeface="Times New Roman"/>
                <a:cs typeface="Times New Roman"/>
              </a:rPr>
              <a:t>Armanna</a:t>
            </a:r>
            <a:r>
              <a:rPr lang="it-IT" spc="-20" dirty="0">
                <a:latin typeface="Times New Roman"/>
                <a:cs typeface="Times New Roman"/>
              </a:rPr>
              <a:t> </a:t>
            </a:r>
            <a:r>
              <a:rPr lang="it-IT" spc="-70" dirty="0">
                <a:latin typeface="Times New Roman"/>
                <a:cs typeface="Times New Roman"/>
              </a:rPr>
              <a:t>Docente</a:t>
            </a:r>
            <a:r>
              <a:rPr lang="it-IT" spc="-35" dirty="0">
                <a:latin typeface="Times New Roman"/>
                <a:cs typeface="Times New Roman"/>
              </a:rPr>
              <a:t> </a:t>
            </a:r>
            <a:r>
              <a:rPr lang="it-IT" spc="-50" dirty="0">
                <a:latin typeface="Times New Roman"/>
                <a:cs typeface="Times New Roman"/>
              </a:rPr>
              <a:t>I.I.S.</a:t>
            </a:r>
            <a:r>
              <a:rPr lang="it-IT" spc="-155" dirty="0">
                <a:latin typeface="Times New Roman"/>
                <a:cs typeface="Times New Roman"/>
              </a:rPr>
              <a:t> </a:t>
            </a:r>
            <a:r>
              <a:rPr lang="it-IT" spc="-90" dirty="0">
                <a:latin typeface="Times New Roman"/>
                <a:cs typeface="Times New Roman"/>
              </a:rPr>
              <a:t>Leonardo</a:t>
            </a:r>
            <a:r>
              <a:rPr lang="it-IT" spc="-50" dirty="0">
                <a:latin typeface="Times New Roman"/>
                <a:cs typeface="Times New Roman"/>
              </a:rPr>
              <a:t> </a:t>
            </a:r>
            <a:r>
              <a:rPr lang="it-IT" spc="-125" dirty="0">
                <a:latin typeface="Times New Roman"/>
                <a:cs typeface="Times New Roman"/>
              </a:rPr>
              <a:t>Da</a:t>
            </a:r>
            <a:r>
              <a:rPr lang="it-IT" spc="-270" dirty="0">
                <a:latin typeface="Times New Roman"/>
                <a:cs typeface="Times New Roman"/>
              </a:rPr>
              <a:t> </a:t>
            </a:r>
            <a:r>
              <a:rPr lang="it-IT" spc="-125" dirty="0">
                <a:latin typeface="Times New Roman"/>
                <a:cs typeface="Times New Roman"/>
              </a:rPr>
              <a:t>Vinci</a:t>
            </a:r>
            <a:endParaRPr lang="it-IT" dirty="0">
              <a:latin typeface="Times New Roman"/>
              <a:cs typeface="Times New Roman"/>
            </a:endParaRPr>
          </a:p>
          <a:p>
            <a:pPr marL="3228340" lvl="1" indent="-287020">
              <a:lnSpc>
                <a:spcPct val="100000"/>
              </a:lnSpc>
              <a:buFont typeface="Wingdings"/>
              <a:buChar char=""/>
              <a:tabLst>
                <a:tab pos="3228340" algn="l"/>
                <a:tab pos="3228975" algn="l"/>
              </a:tabLst>
            </a:pPr>
            <a:r>
              <a:rPr lang="it-IT" spc="-130" dirty="0">
                <a:latin typeface="Times New Roman"/>
                <a:cs typeface="Times New Roman"/>
              </a:rPr>
              <a:t>Piazza</a:t>
            </a:r>
            <a:r>
              <a:rPr lang="it-IT" spc="-170" dirty="0">
                <a:latin typeface="Times New Roman"/>
                <a:cs typeface="Times New Roman"/>
              </a:rPr>
              <a:t> </a:t>
            </a:r>
            <a:r>
              <a:rPr lang="it-IT" spc="-150" dirty="0">
                <a:latin typeface="Times New Roman"/>
                <a:cs typeface="Times New Roman"/>
              </a:rPr>
              <a:t>A</a:t>
            </a:r>
            <a:r>
              <a:rPr lang="it-IT" spc="-20" dirty="0">
                <a:latin typeface="Times New Roman"/>
                <a:cs typeface="Times New Roman"/>
              </a:rPr>
              <a:t>r</a:t>
            </a:r>
            <a:r>
              <a:rPr lang="it-IT" spc="-70" dirty="0">
                <a:latin typeface="Times New Roman"/>
                <a:cs typeface="Times New Roman"/>
              </a:rPr>
              <a:t>me</a:t>
            </a:r>
            <a:r>
              <a:rPr lang="it-IT" spc="5" dirty="0">
                <a:latin typeface="Times New Roman"/>
                <a:cs typeface="Times New Roman"/>
              </a:rPr>
              <a:t>r</a:t>
            </a:r>
            <a:r>
              <a:rPr lang="it-IT" spc="-105" dirty="0">
                <a:latin typeface="Times New Roman"/>
                <a:cs typeface="Times New Roman"/>
              </a:rPr>
              <a:t>ina</a:t>
            </a:r>
            <a:endParaRPr lang="it-IT" dirty="0">
              <a:latin typeface="Times New Roman"/>
              <a:cs typeface="Times New Roman"/>
            </a:endParaRPr>
          </a:p>
          <a:p>
            <a:pPr marL="299085" marR="5080" indent="-287020" algn="just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299720" algn="l"/>
              </a:tabLst>
            </a:pPr>
            <a:r>
              <a:rPr lang="it-IT" sz="1600" b="1" i="1" spc="-5" dirty="0" smtClean="0">
                <a:latin typeface="Times New Roman"/>
                <a:cs typeface="Times New Roman"/>
              </a:rPr>
              <a:t>Il </a:t>
            </a:r>
            <a:r>
              <a:rPr lang="it-IT" sz="1600" b="1" i="1" spc="5" dirty="0" smtClean="0">
                <a:latin typeface="Times New Roman"/>
                <a:cs typeface="Times New Roman"/>
              </a:rPr>
              <a:t>comitato</a:t>
            </a:r>
            <a:r>
              <a:rPr lang="it-IT" sz="1600" b="1" i="1" spc="10" dirty="0" smtClean="0">
                <a:latin typeface="Times New Roman"/>
                <a:cs typeface="Times New Roman"/>
              </a:rPr>
              <a:t> </a:t>
            </a:r>
            <a:r>
              <a:rPr lang="it-IT" sz="1600" b="1" i="1" spc="-5" dirty="0" smtClean="0">
                <a:latin typeface="Times New Roman"/>
                <a:cs typeface="Times New Roman"/>
              </a:rPr>
              <a:t>si </a:t>
            </a:r>
            <a:r>
              <a:rPr lang="it-IT" sz="1600" b="1" i="1" dirty="0" smtClean="0">
                <a:latin typeface="Times New Roman"/>
                <a:cs typeface="Times New Roman"/>
              </a:rPr>
              <a:t>riunisce, </a:t>
            </a:r>
            <a:r>
              <a:rPr lang="it-IT" sz="1600" b="1" i="1" spc="15" dirty="0" smtClean="0">
                <a:latin typeface="Times New Roman"/>
                <a:cs typeface="Times New Roman"/>
              </a:rPr>
              <a:t>di </a:t>
            </a:r>
            <a:r>
              <a:rPr lang="it-IT" sz="1600" b="1" i="1" spc="-15" dirty="0" smtClean="0">
                <a:latin typeface="Times New Roman"/>
                <a:cs typeface="Times New Roman"/>
              </a:rPr>
              <a:t>norma </a:t>
            </a:r>
            <a:r>
              <a:rPr lang="it-IT" sz="1600" b="1" i="1" dirty="0" smtClean="0">
                <a:latin typeface="Times New Roman"/>
                <a:cs typeface="Times New Roman"/>
              </a:rPr>
              <a:t>almeno </a:t>
            </a:r>
            <a:r>
              <a:rPr lang="it-IT" sz="1600" b="1" i="1" spc="20" dirty="0" smtClean="0">
                <a:latin typeface="Times New Roman"/>
                <a:cs typeface="Times New Roman"/>
              </a:rPr>
              <a:t>due volte </a:t>
            </a:r>
            <a:r>
              <a:rPr lang="it-IT" sz="1600" b="1" i="1" spc="-5" dirty="0" smtClean="0">
                <a:latin typeface="Times New Roman"/>
                <a:cs typeface="Times New Roman"/>
              </a:rPr>
              <a:t>l’anno, </a:t>
            </a:r>
            <a:r>
              <a:rPr lang="it-IT" sz="1600" b="1" i="1" spc="5" dirty="0" smtClean="0">
                <a:latin typeface="Times New Roman"/>
                <a:cs typeface="Times New Roman"/>
              </a:rPr>
              <a:t>definisce </a:t>
            </a:r>
            <a:r>
              <a:rPr lang="it-IT" sz="1600" b="1" i="1" spc="20" dirty="0" smtClean="0">
                <a:latin typeface="Times New Roman"/>
                <a:cs typeface="Times New Roman"/>
              </a:rPr>
              <a:t>ogni </a:t>
            </a:r>
            <a:r>
              <a:rPr lang="it-IT" sz="1600" b="1" i="1" dirty="0" smtClean="0">
                <a:latin typeface="Times New Roman"/>
                <a:cs typeface="Times New Roman"/>
              </a:rPr>
              <a:t>anno </a:t>
            </a:r>
            <a:r>
              <a:rPr lang="it-IT" sz="1600" b="1" i="1" spc="5" dirty="0" smtClean="0">
                <a:latin typeface="Times New Roman"/>
                <a:cs typeface="Times New Roman"/>
              </a:rPr>
              <a:t>scolastico </a:t>
            </a:r>
            <a:r>
              <a:rPr lang="it-IT" sz="1600" b="1" i="1" spc="15" dirty="0" smtClean="0">
                <a:latin typeface="Times New Roman"/>
                <a:cs typeface="Times New Roman"/>
              </a:rPr>
              <a:t>il </a:t>
            </a:r>
            <a:r>
              <a:rPr lang="it-IT" sz="1600" b="1" i="1" spc="-10" dirty="0" smtClean="0">
                <a:latin typeface="Times New Roman"/>
                <a:cs typeface="Times New Roman"/>
              </a:rPr>
              <a:t>Piano </a:t>
            </a:r>
            <a:r>
              <a:rPr lang="it-IT" sz="1600" b="1" i="1" spc="-5" dirty="0" smtClean="0">
                <a:latin typeface="Times New Roman"/>
                <a:cs typeface="Times New Roman"/>
              </a:rPr>
              <a:t>annuale</a:t>
            </a:r>
            <a:r>
              <a:rPr lang="it-IT" sz="1600" b="1" i="1" dirty="0" smtClean="0">
                <a:latin typeface="Times New Roman"/>
                <a:cs typeface="Times New Roman"/>
              </a:rPr>
              <a:t> </a:t>
            </a:r>
            <a:r>
              <a:rPr lang="it-IT" sz="1600" b="1" i="1" spc="15" dirty="0" smtClean="0">
                <a:latin typeface="Times New Roman"/>
                <a:cs typeface="Times New Roman"/>
              </a:rPr>
              <a:t>di </a:t>
            </a:r>
            <a:r>
              <a:rPr lang="it-IT" sz="1600" b="1" i="1" spc="10" dirty="0" smtClean="0">
                <a:latin typeface="Times New Roman"/>
                <a:cs typeface="Times New Roman"/>
              </a:rPr>
              <a:t>intervento </a:t>
            </a:r>
            <a:r>
              <a:rPr lang="it-IT" sz="1600" b="1" i="1" spc="15" dirty="0" smtClean="0">
                <a:latin typeface="Times New Roman"/>
                <a:cs typeface="Times New Roman"/>
              </a:rPr>
              <a:t> </a:t>
            </a:r>
            <a:r>
              <a:rPr lang="it-IT" sz="1600" b="1" i="1" dirty="0" smtClean="0">
                <a:latin typeface="Times New Roman"/>
                <a:cs typeface="Times New Roman"/>
              </a:rPr>
              <a:t>relativo </a:t>
            </a:r>
            <a:r>
              <a:rPr lang="it-IT" sz="1600" b="1" i="1" spc="-20" dirty="0" smtClean="0">
                <a:latin typeface="Times New Roman"/>
                <a:cs typeface="Times New Roman"/>
              </a:rPr>
              <a:t>ad</a:t>
            </a:r>
            <a:r>
              <a:rPr lang="it-IT" sz="1600" b="1" i="1" spc="-15" dirty="0" smtClean="0">
                <a:latin typeface="Times New Roman"/>
                <a:cs typeface="Times New Roman"/>
              </a:rPr>
              <a:t> </a:t>
            </a:r>
            <a:r>
              <a:rPr lang="it-IT" sz="1600" b="1" i="1" dirty="0" smtClean="0">
                <a:latin typeface="Times New Roman"/>
                <a:cs typeface="Times New Roman"/>
              </a:rPr>
              <a:t>acquisti </a:t>
            </a:r>
            <a:r>
              <a:rPr lang="it-IT" sz="1600" b="1" i="1" spc="10" dirty="0" smtClean="0">
                <a:latin typeface="Times New Roman"/>
                <a:cs typeface="Times New Roman"/>
              </a:rPr>
              <a:t>, </a:t>
            </a:r>
            <a:r>
              <a:rPr lang="it-IT" sz="1600" b="1" i="1" spc="5" dirty="0" smtClean="0">
                <a:latin typeface="Times New Roman"/>
                <a:cs typeface="Times New Roman"/>
              </a:rPr>
              <a:t>iniziative </a:t>
            </a:r>
            <a:r>
              <a:rPr lang="it-IT" sz="1600" b="1" i="1" spc="15" dirty="0" smtClean="0">
                <a:latin typeface="Times New Roman"/>
                <a:cs typeface="Times New Roman"/>
              </a:rPr>
              <a:t>di </a:t>
            </a:r>
            <a:r>
              <a:rPr lang="it-IT" sz="1600" b="1" i="1" dirty="0" smtClean="0">
                <a:latin typeface="Times New Roman"/>
                <a:cs typeface="Times New Roman"/>
              </a:rPr>
              <a:t>formazione anche </a:t>
            </a:r>
            <a:r>
              <a:rPr lang="it-IT" sz="1600" b="1" i="1" spc="-10" dirty="0" smtClean="0">
                <a:latin typeface="Times New Roman"/>
                <a:cs typeface="Times New Roman"/>
              </a:rPr>
              <a:t>su</a:t>
            </a:r>
            <a:r>
              <a:rPr lang="it-IT" sz="1600" b="1" i="1" spc="254" dirty="0" smtClean="0">
                <a:latin typeface="Times New Roman"/>
                <a:cs typeface="Times New Roman"/>
              </a:rPr>
              <a:t> </a:t>
            </a:r>
            <a:r>
              <a:rPr lang="it-IT" sz="1600" b="1" i="1" spc="10" dirty="0" smtClean="0">
                <a:latin typeface="Times New Roman"/>
                <a:cs typeface="Times New Roman"/>
              </a:rPr>
              <a:t>indicazione </a:t>
            </a:r>
            <a:r>
              <a:rPr lang="it-IT" sz="1600" b="1" i="1" dirty="0" smtClean="0">
                <a:latin typeface="Times New Roman"/>
                <a:cs typeface="Times New Roman"/>
              </a:rPr>
              <a:t>dell’Ufficio Scolastico </a:t>
            </a:r>
            <a:r>
              <a:rPr lang="it-IT" sz="1600" b="1" i="1" spc="-15" dirty="0" smtClean="0">
                <a:latin typeface="Times New Roman"/>
                <a:cs typeface="Times New Roman"/>
              </a:rPr>
              <a:t>Territoriale</a:t>
            </a:r>
            <a:r>
              <a:rPr lang="it-IT" sz="1600" b="1" i="1" spc="245" dirty="0" smtClean="0">
                <a:latin typeface="Times New Roman"/>
                <a:cs typeface="Times New Roman"/>
              </a:rPr>
              <a:t> </a:t>
            </a:r>
            <a:r>
              <a:rPr lang="it-IT" sz="1600" b="1" i="1" spc="-5" dirty="0" smtClean="0">
                <a:latin typeface="Times New Roman"/>
                <a:cs typeface="Times New Roman"/>
              </a:rPr>
              <a:t>finalizzati </a:t>
            </a:r>
            <a:r>
              <a:rPr lang="it-IT" sz="1600" b="1" i="1" spc="-15" dirty="0" smtClean="0">
                <a:latin typeface="Times New Roman"/>
                <a:cs typeface="Times New Roman"/>
              </a:rPr>
              <a:t>alla </a:t>
            </a:r>
            <a:r>
              <a:rPr lang="it-IT" sz="1600" b="1" i="1" spc="-10" dirty="0" smtClean="0">
                <a:latin typeface="Times New Roman"/>
                <a:cs typeface="Times New Roman"/>
              </a:rPr>
              <a:t> </a:t>
            </a:r>
            <a:r>
              <a:rPr lang="it-IT" sz="1600" b="1" i="1" spc="5" dirty="0" smtClean="0">
                <a:latin typeface="Times New Roman"/>
                <a:cs typeface="Times New Roman"/>
              </a:rPr>
              <a:t>piena</a:t>
            </a:r>
            <a:r>
              <a:rPr lang="it-IT" sz="1600" b="1" i="1" spc="270" dirty="0" smtClean="0">
                <a:latin typeface="Times New Roman"/>
                <a:cs typeface="Times New Roman"/>
              </a:rPr>
              <a:t> </a:t>
            </a:r>
            <a:r>
              <a:rPr lang="it-IT" sz="1600" b="1" i="1" spc="10" dirty="0" smtClean="0">
                <a:latin typeface="Times New Roman"/>
                <a:cs typeface="Times New Roman"/>
              </a:rPr>
              <a:t>inclusione</a:t>
            </a:r>
            <a:r>
              <a:rPr lang="it-IT" sz="1600" b="1" i="1" spc="275" dirty="0" smtClean="0">
                <a:latin typeface="Times New Roman"/>
                <a:cs typeface="Times New Roman"/>
              </a:rPr>
              <a:t> </a:t>
            </a:r>
            <a:r>
              <a:rPr lang="it-IT" sz="1600" b="1" i="1" spc="10" dirty="0" smtClean="0">
                <a:latin typeface="Times New Roman"/>
                <a:cs typeface="Times New Roman"/>
              </a:rPr>
              <a:t>degli</a:t>
            </a:r>
            <a:r>
              <a:rPr lang="it-IT" sz="1600" b="1" i="1" spc="275" dirty="0" smtClean="0">
                <a:latin typeface="Times New Roman"/>
                <a:cs typeface="Times New Roman"/>
              </a:rPr>
              <a:t> </a:t>
            </a:r>
            <a:r>
              <a:rPr lang="it-IT" sz="1600" b="1" i="1" dirty="0" smtClean="0">
                <a:latin typeface="Times New Roman"/>
                <a:cs typeface="Times New Roman"/>
              </a:rPr>
              <a:t>alunni</a:t>
            </a:r>
            <a:r>
              <a:rPr lang="it-IT" sz="1600" b="1" i="1" spc="10" dirty="0" smtClean="0">
                <a:latin typeface="Times New Roman"/>
                <a:cs typeface="Times New Roman"/>
              </a:rPr>
              <a:t> </a:t>
            </a:r>
            <a:r>
              <a:rPr lang="it-IT" sz="1600" b="1" i="1" spc="-80" dirty="0" smtClean="0">
                <a:latin typeface="Times New Roman"/>
                <a:cs typeface="Times New Roman"/>
              </a:rPr>
              <a:t>BES,</a:t>
            </a:r>
            <a:r>
              <a:rPr lang="it-IT" sz="1600" b="1" i="1" spc="80" dirty="0" smtClean="0">
                <a:latin typeface="Times New Roman"/>
                <a:cs typeface="Times New Roman"/>
              </a:rPr>
              <a:t> </a:t>
            </a:r>
            <a:r>
              <a:rPr lang="it-IT" sz="1600" b="1" i="1" spc="15" dirty="0" smtClean="0">
                <a:latin typeface="Times New Roman"/>
                <a:cs typeface="Times New Roman"/>
              </a:rPr>
              <a:t>tenendo</a:t>
            </a:r>
            <a:r>
              <a:rPr lang="it-IT" sz="1600" b="1" i="1" spc="275" dirty="0" smtClean="0">
                <a:latin typeface="Times New Roman"/>
                <a:cs typeface="Times New Roman"/>
              </a:rPr>
              <a:t> </a:t>
            </a:r>
            <a:r>
              <a:rPr lang="it-IT" sz="1600" b="1" i="1" spc="20" dirty="0" smtClean="0">
                <a:latin typeface="Times New Roman"/>
                <a:cs typeface="Times New Roman"/>
              </a:rPr>
              <a:t>conto</a:t>
            </a:r>
            <a:r>
              <a:rPr lang="it-IT" sz="1600" b="1" i="1" spc="275" dirty="0" smtClean="0">
                <a:latin typeface="Times New Roman"/>
                <a:cs typeface="Times New Roman"/>
              </a:rPr>
              <a:t> </a:t>
            </a:r>
            <a:r>
              <a:rPr lang="it-IT" sz="1600" b="1" i="1" spc="15" dirty="0" smtClean="0">
                <a:latin typeface="Times New Roman"/>
                <a:cs typeface="Times New Roman"/>
              </a:rPr>
              <a:t>delle</a:t>
            </a:r>
            <a:r>
              <a:rPr lang="it-IT" sz="1600" b="1" i="1" spc="275" dirty="0" smtClean="0">
                <a:latin typeface="Times New Roman"/>
                <a:cs typeface="Times New Roman"/>
              </a:rPr>
              <a:t> </a:t>
            </a:r>
            <a:r>
              <a:rPr lang="it-IT" sz="1600" b="1" i="1" spc="10" dirty="0" smtClean="0">
                <a:latin typeface="Times New Roman"/>
                <a:cs typeface="Times New Roman"/>
              </a:rPr>
              <a:t>indicazioni</a:t>
            </a:r>
            <a:r>
              <a:rPr lang="it-IT" sz="1600" b="1" i="1" spc="280" dirty="0" smtClean="0">
                <a:latin typeface="Times New Roman"/>
                <a:cs typeface="Times New Roman"/>
              </a:rPr>
              <a:t> </a:t>
            </a:r>
            <a:r>
              <a:rPr lang="it-IT" sz="1600" b="1" i="1" dirty="0" smtClean="0">
                <a:latin typeface="Times New Roman"/>
                <a:cs typeface="Times New Roman"/>
              </a:rPr>
              <a:t>generali  </a:t>
            </a:r>
            <a:r>
              <a:rPr lang="it-IT" sz="1600" b="1" i="1" spc="20" dirty="0" smtClean="0">
                <a:latin typeface="Times New Roman"/>
                <a:cs typeface="Times New Roman"/>
              </a:rPr>
              <a:t>del</a:t>
            </a:r>
            <a:r>
              <a:rPr lang="it-IT" sz="1600" b="1" i="1" spc="275" dirty="0" smtClean="0">
                <a:latin typeface="Times New Roman"/>
                <a:cs typeface="Times New Roman"/>
              </a:rPr>
              <a:t> </a:t>
            </a:r>
            <a:r>
              <a:rPr lang="it-IT" sz="1600" b="1" i="1" spc="-40" dirty="0" smtClean="0">
                <a:latin typeface="Times New Roman"/>
                <a:cs typeface="Times New Roman"/>
              </a:rPr>
              <a:t>MIUR</a:t>
            </a:r>
            <a:r>
              <a:rPr lang="it-IT" sz="1600" b="1" i="1" spc="35" dirty="0" smtClean="0">
                <a:latin typeface="Times New Roman"/>
                <a:cs typeface="Times New Roman"/>
              </a:rPr>
              <a:t> </a:t>
            </a:r>
            <a:r>
              <a:rPr lang="it-IT" sz="1600" b="1" i="1" spc="25" dirty="0" smtClean="0">
                <a:latin typeface="Times New Roman"/>
                <a:cs typeface="Times New Roman"/>
              </a:rPr>
              <a:t>e</a:t>
            </a:r>
            <a:r>
              <a:rPr lang="it-IT" sz="1600" b="1" i="1" spc="270" dirty="0" smtClean="0">
                <a:latin typeface="Times New Roman"/>
                <a:cs typeface="Times New Roman"/>
              </a:rPr>
              <a:t> </a:t>
            </a:r>
            <a:r>
              <a:rPr lang="it-IT" sz="1600" b="1" i="1" spc="15" dirty="0" smtClean="0">
                <a:latin typeface="Times New Roman"/>
                <a:cs typeface="Times New Roman"/>
              </a:rPr>
              <a:t>ne</a:t>
            </a:r>
            <a:r>
              <a:rPr lang="it-IT" sz="1600" b="1" i="1" spc="265" dirty="0" smtClean="0">
                <a:latin typeface="Times New Roman"/>
                <a:cs typeface="Times New Roman"/>
              </a:rPr>
              <a:t> </a:t>
            </a:r>
            <a:r>
              <a:rPr lang="it-IT" sz="1600" b="1" i="1" spc="-15" dirty="0" smtClean="0">
                <a:latin typeface="Times New Roman"/>
                <a:cs typeface="Times New Roman"/>
              </a:rPr>
              <a:t>cura</a:t>
            </a:r>
            <a:r>
              <a:rPr lang="it-IT" sz="1600" b="1" i="1" spc="10" dirty="0" smtClean="0">
                <a:latin typeface="Times New Roman"/>
                <a:cs typeface="Times New Roman"/>
              </a:rPr>
              <a:t> </a:t>
            </a:r>
            <a:r>
              <a:rPr lang="it-IT" sz="1600" b="1" i="1" spc="-5" dirty="0" smtClean="0">
                <a:latin typeface="Times New Roman"/>
                <a:cs typeface="Times New Roman"/>
              </a:rPr>
              <a:t>l’attuazione</a:t>
            </a:r>
            <a:r>
              <a:rPr lang="it-IT" sz="1600" b="1" i="1" spc="5" dirty="0" smtClean="0">
                <a:latin typeface="Times New Roman"/>
                <a:cs typeface="Times New Roman"/>
              </a:rPr>
              <a:t> </a:t>
            </a:r>
            <a:r>
              <a:rPr lang="it-IT" sz="1600" b="1" i="1" spc="10" dirty="0" smtClean="0">
                <a:latin typeface="Times New Roman"/>
                <a:cs typeface="Times New Roman"/>
              </a:rPr>
              <a:t>,</a:t>
            </a:r>
            <a:r>
              <a:rPr lang="it-IT" sz="1600" b="1" i="1" spc="275" dirty="0" smtClean="0">
                <a:latin typeface="Times New Roman"/>
                <a:cs typeface="Times New Roman"/>
              </a:rPr>
              <a:t> </a:t>
            </a:r>
            <a:r>
              <a:rPr lang="it-IT" sz="1600" b="1" i="1" spc="15" dirty="0" smtClean="0">
                <a:latin typeface="Times New Roman"/>
                <a:cs typeface="Times New Roman"/>
              </a:rPr>
              <a:t>il </a:t>
            </a:r>
            <a:r>
              <a:rPr lang="it-IT" sz="1600" b="1" i="1" spc="5" dirty="0" smtClean="0">
                <a:latin typeface="Times New Roman"/>
                <a:cs typeface="Times New Roman"/>
              </a:rPr>
              <a:t>monitoraggio</a:t>
            </a:r>
            <a:r>
              <a:rPr lang="it-IT" sz="1600" b="1" i="1" spc="-35" dirty="0" smtClean="0">
                <a:latin typeface="Times New Roman"/>
                <a:cs typeface="Times New Roman"/>
              </a:rPr>
              <a:t> </a:t>
            </a:r>
            <a:r>
              <a:rPr lang="it-IT" sz="1600" b="1" i="1" spc="25" dirty="0" smtClean="0">
                <a:latin typeface="Times New Roman"/>
                <a:cs typeface="Times New Roman"/>
              </a:rPr>
              <a:t>e</a:t>
            </a:r>
            <a:r>
              <a:rPr lang="it-IT" sz="1600" b="1" i="1" spc="-25" dirty="0" smtClean="0">
                <a:latin typeface="Times New Roman"/>
                <a:cs typeface="Times New Roman"/>
              </a:rPr>
              <a:t> </a:t>
            </a:r>
            <a:r>
              <a:rPr lang="it-IT" sz="1600" b="1" i="1" spc="-15" dirty="0" smtClean="0">
                <a:latin typeface="Times New Roman"/>
                <a:cs typeface="Times New Roman"/>
              </a:rPr>
              <a:t>la</a:t>
            </a:r>
            <a:r>
              <a:rPr lang="it-IT" sz="1600" b="1" i="1" spc="-40" dirty="0" smtClean="0">
                <a:latin typeface="Times New Roman"/>
                <a:cs typeface="Times New Roman"/>
              </a:rPr>
              <a:t> </a:t>
            </a:r>
            <a:r>
              <a:rPr lang="it-IT" sz="1600" b="1" i="1" spc="-5" dirty="0" smtClean="0">
                <a:latin typeface="Times New Roman"/>
                <a:cs typeface="Times New Roman"/>
              </a:rPr>
              <a:t>verifica</a:t>
            </a:r>
            <a:r>
              <a:rPr lang="it-IT" sz="1600" b="1" i="1" spc="-25" dirty="0" smtClean="0">
                <a:latin typeface="Times New Roman"/>
                <a:cs typeface="Times New Roman"/>
              </a:rPr>
              <a:t> </a:t>
            </a:r>
            <a:r>
              <a:rPr lang="it-IT" sz="1600" b="1" i="1" dirty="0" smtClean="0">
                <a:latin typeface="Times New Roman"/>
                <a:cs typeface="Times New Roman"/>
              </a:rPr>
              <a:t>finale.</a:t>
            </a:r>
            <a:endParaRPr lang="it-IT" sz="1600" i="1" dirty="0" smtClean="0">
              <a:latin typeface="Times New Roman"/>
              <a:cs typeface="Times New Roman"/>
            </a:endParaRP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t-IT" spc="-95" dirty="0" smtClean="0"/>
          </a:p>
          <a:p>
            <a:pPr marL="7058659">
              <a:lnSpc>
                <a:spcPct val="100000"/>
              </a:lnSpc>
            </a:pPr>
            <a:endParaRPr lang="it-IT" spc="-105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t-IT" spc="-95" dirty="0" smtClean="0"/>
          </a:p>
          <a:p>
            <a:pPr marL="7058659">
              <a:lnSpc>
                <a:spcPct val="100000"/>
              </a:lnSpc>
            </a:pPr>
            <a:endParaRPr lang="it-IT" spc="-105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t-IT" spc="-95" dirty="0" smtClean="0"/>
          </a:p>
          <a:p>
            <a:endParaRPr lang="it-IT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9978" y="143344"/>
            <a:ext cx="1008112" cy="1080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56870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297069" y="1268760"/>
            <a:ext cx="4572000" cy="2308324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r>
              <a:rPr lang="it-IT" b="1" spc="-90" dirty="0" smtClean="0">
                <a:latin typeface="Times New Roman"/>
                <a:cs typeface="Times New Roman"/>
              </a:rPr>
              <a:t>Il</a:t>
            </a:r>
            <a:r>
              <a:rPr lang="it-IT" b="1" spc="-85" dirty="0" smtClean="0">
                <a:latin typeface="Times New Roman"/>
                <a:cs typeface="Times New Roman"/>
              </a:rPr>
              <a:t> </a:t>
            </a:r>
            <a:r>
              <a:rPr lang="it-IT" b="1" spc="-45" dirty="0" smtClean="0">
                <a:latin typeface="Times New Roman"/>
                <a:cs typeface="Times New Roman"/>
              </a:rPr>
              <a:t>progetto</a:t>
            </a:r>
            <a:r>
              <a:rPr lang="it-IT" b="1" spc="-40" dirty="0" smtClean="0">
                <a:latin typeface="Times New Roman"/>
                <a:cs typeface="Times New Roman"/>
              </a:rPr>
              <a:t> </a:t>
            </a:r>
            <a:r>
              <a:rPr lang="it-IT" b="1" spc="-110" dirty="0" smtClean="0">
                <a:latin typeface="Times New Roman"/>
                <a:cs typeface="Times New Roman"/>
              </a:rPr>
              <a:t>«Nuove</a:t>
            </a:r>
            <a:r>
              <a:rPr lang="it-IT" b="1" spc="-105" dirty="0" smtClean="0">
                <a:latin typeface="Times New Roman"/>
                <a:cs typeface="Times New Roman"/>
              </a:rPr>
              <a:t> </a:t>
            </a:r>
            <a:r>
              <a:rPr lang="it-IT" b="1" spc="-70" dirty="0" smtClean="0">
                <a:latin typeface="Times New Roman"/>
                <a:cs typeface="Times New Roman"/>
              </a:rPr>
              <a:t>tecnologie</a:t>
            </a:r>
            <a:r>
              <a:rPr lang="it-IT" b="1" spc="-65" dirty="0" smtClean="0">
                <a:latin typeface="Times New Roman"/>
                <a:cs typeface="Times New Roman"/>
              </a:rPr>
              <a:t> e</a:t>
            </a:r>
            <a:r>
              <a:rPr lang="it-IT" b="1" spc="-60" dirty="0" smtClean="0">
                <a:latin typeface="Times New Roman"/>
                <a:cs typeface="Times New Roman"/>
              </a:rPr>
              <a:t> </a:t>
            </a:r>
            <a:r>
              <a:rPr lang="it-IT" b="1" spc="-80" dirty="0" smtClean="0">
                <a:latin typeface="Times New Roman"/>
                <a:cs typeface="Times New Roman"/>
              </a:rPr>
              <a:t>Disabilità», </a:t>
            </a:r>
            <a:r>
              <a:rPr lang="it-IT" b="1" spc="-75" dirty="0" smtClean="0">
                <a:latin typeface="Times New Roman"/>
                <a:cs typeface="Times New Roman"/>
              </a:rPr>
              <a:t> </a:t>
            </a:r>
            <a:r>
              <a:rPr lang="it-IT" b="1" spc="-65" dirty="0" smtClean="0">
                <a:latin typeface="Times New Roman"/>
                <a:cs typeface="Times New Roman"/>
              </a:rPr>
              <a:t>predisposto</a:t>
            </a:r>
            <a:r>
              <a:rPr lang="it-IT" b="1" spc="-60" dirty="0" smtClean="0">
                <a:latin typeface="Times New Roman"/>
                <a:cs typeface="Times New Roman"/>
              </a:rPr>
              <a:t> </a:t>
            </a:r>
            <a:r>
              <a:rPr lang="it-IT" b="1" spc="-90" dirty="0" smtClean="0">
                <a:latin typeface="Times New Roman"/>
                <a:cs typeface="Times New Roman"/>
              </a:rPr>
              <a:t>dalla</a:t>
            </a:r>
            <a:r>
              <a:rPr lang="it-IT" b="1" spc="-85" dirty="0" smtClean="0">
                <a:latin typeface="Times New Roman"/>
                <a:cs typeface="Times New Roman"/>
              </a:rPr>
              <a:t> </a:t>
            </a:r>
            <a:r>
              <a:rPr lang="it-IT" b="1" spc="-75" dirty="0" smtClean="0">
                <a:latin typeface="Times New Roman"/>
                <a:cs typeface="Times New Roman"/>
              </a:rPr>
              <a:t>Direzione</a:t>
            </a:r>
            <a:r>
              <a:rPr lang="it-IT" b="1" spc="-70" dirty="0" smtClean="0">
                <a:latin typeface="Times New Roman"/>
                <a:cs typeface="Times New Roman"/>
              </a:rPr>
              <a:t> Generale</a:t>
            </a:r>
            <a:r>
              <a:rPr lang="it-IT" b="1" spc="-65" dirty="0" smtClean="0">
                <a:latin typeface="Times New Roman"/>
                <a:cs typeface="Times New Roman"/>
              </a:rPr>
              <a:t> </a:t>
            </a:r>
            <a:r>
              <a:rPr lang="it-IT" b="1" spc="-40" dirty="0" smtClean="0">
                <a:latin typeface="Times New Roman"/>
                <a:cs typeface="Times New Roman"/>
              </a:rPr>
              <a:t>per</a:t>
            </a:r>
            <a:r>
              <a:rPr lang="it-IT" b="1" spc="-35" dirty="0" smtClean="0">
                <a:latin typeface="Times New Roman"/>
                <a:cs typeface="Times New Roman"/>
              </a:rPr>
              <a:t> </a:t>
            </a:r>
            <a:r>
              <a:rPr lang="it-IT" b="1" spc="-70" dirty="0" smtClean="0">
                <a:latin typeface="Times New Roman"/>
                <a:cs typeface="Times New Roman"/>
              </a:rPr>
              <a:t>lo </a:t>
            </a:r>
            <a:r>
              <a:rPr lang="it-IT" b="1" spc="-65" dirty="0" smtClean="0">
                <a:latin typeface="Times New Roman"/>
                <a:cs typeface="Times New Roman"/>
              </a:rPr>
              <a:t> Studente e </a:t>
            </a:r>
            <a:r>
              <a:rPr lang="it-IT" b="1" spc="-55" dirty="0" smtClean="0">
                <a:latin typeface="Times New Roman"/>
                <a:cs typeface="Times New Roman"/>
              </a:rPr>
              <a:t>Dipartimento </a:t>
            </a:r>
            <a:r>
              <a:rPr lang="it-IT" b="1" spc="-40" dirty="0" smtClean="0">
                <a:latin typeface="Times New Roman"/>
                <a:cs typeface="Times New Roman"/>
              </a:rPr>
              <a:t>per </a:t>
            </a:r>
            <a:r>
              <a:rPr lang="it-IT" b="1" spc="-95" dirty="0" smtClean="0">
                <a:latin typeface="Times New Roman"/>
                <a:cs typeface="Times New Roman"/>
              </a:rPr>
              <a:t>l’Innovazione </a:t>
            </a:r>
            <a:r>
              <a:rPr lang="it-IT" b="1" spc="-65" dirty="0" smtClean="0">
                <a:latin typeface="Times New Roman"/>
                <a:cs typeface="Times New Roman"/>
              </a:rPr>
              <a:t>e </a:t>
            </a:r>
            <a:r>
              <a:rPr lang="it-IT" b="1" spc="-55" dirty="0" smtClean="0">
                <a:latin typeface="Times New Roman"/>
                <a:cs typeface="Times New Roman"/>
              </a:rPr>
              <a:t>le </a:t>
            </a:r>
            <a:r>
              <a:rPr lang="it-IT" b="1" spc="-50" dirty="0" smtClean="0">
                <a:latin typeface="Times New Roman"/>
                <a:cs typeface="Times New Roman"/>
              </a:rPr>
              <a:t> </a:t>
            </a:r>
            <a:r>
              <a:rPr lang="it-IT" b="1" spc="-285" dirty="0" smtClean="0">
                <a:latin typeface="Times New Roman"/>
                <a:cs typeface="Times New Roman"/>
              </a:rPr>
              <a:t>T</a:t>
            </a:r>
            <a:r>
              <a:rPr lang="it-IT" b="1" spc="-80" dirty="0" smtClean="0">
                <a:latin typeface="Times New Roman"/>
                <a:cs typeface="Times New Roman"/>
              </a:rPr>
              <a:t>ecno</a:t>
            </a:r>
            <a:r>
              <a:rPr lang="it-IT" b="1" spc="-40" dirty="0" smtClean="0">
                <a:latin typeface="Times New Roman"/>
                <a:cs typeface="Times New Roman"/>
              </a:rPr>
              <a:t>l</a:t>
            </a:r>
            <a:r>
              <a:rPr lang="it-IT" b="1" spc="-105" dirty="0" smtClean="0">
                <a:latin typeface="Times New Roman"/>
                <a:cs typeface="Times New Roman"/>
              </a:rPr>
              <a:t>o</a:t>
            </a:r>
            <a:r>
              <a:rPr lang="it-IT" b="1" spc="-75" dirty="0" smtClean="0">
                <a:latin typeface="Times New Roman"/>
                <a:cs typeface="Times New Roman"/>
              </a:rPr>
              <a:t>g</a:t>
            </a:r>
            <a:r>
              <a:rPr lang="it-IT" b="1" spc="-85" dirty="0" smtClean="0">
                <a:latin typeface="Times New Roman"/>
                <a:cs typeface="Times New Roman"/>
              </a:rPr>
              <a:t>i</a:t>
            </a:r>
            <a:r>
              <a:rPr lang="it-IT" b="1" spc="-105" dirty="0" smtClean="0">
                <a:latin typeface="Times New Roman"/>
                <a:cs typeface="Times New Roman"/>
              </a:rPr>
              <a:t>e</a:t>
            </a:r>
            <a:r>
              <a:rPr lang="it-IT" b="1" spc="65" dirty="0" smtClean="0">
                <a:latin typeface="Times New Roman"/>
                <a:cs typeface="Times New Roman"/>
              </a:rPr>
              <a:t>,</a:t>
            </a:r>
            <a:r>
              <a:rPr lang="it-IT" b="1" spc="-15" dirty="0" smtClean="0">
                <a:latin typeface="Times New Roman"/>
                <a:cs typeface="Times New Roman"/>
              </a:rPr>
              <a:t> </a:t>
            </a:r>
            <a:r>
              <a:rPr lang="it-IT" b="1" spc="-130" dirty="0" smtClean="0">
                <a:latin typeface="Times New Roman"/>
                <a:cs typeface="Times New Roman"/>
              </a:rPr>
              <a:t>h</a:t>
            </a:r>
            <a:r>
              <a:rPr lang="it-IT" b="1" spc="-110" dirty="0" smtClean="0">
                <a:latin typeface="Times New Roman"/>
                <a:cs typeface="Times New Roman"/>
              </a:rPr>
              <a:t>a</a:t>
            </a:r>
            <a:r>
              <a:rPr lang="it-IT" b="1" spc="60" dirty="0" smtClean="0">
                <a:latin typeface="Times New Roman"/>
                <a:cs typeface="Times New Roman"/>
              </a:rPr>
              <a:t> </a:t>
            </a:r>
            <a:r>
              <a:rPr lang="it-IT" b="1" spc="-35" dirty="0" smtClean="0">
                <a:latin typeface="Times New Roman"/>
                <a:cs typeface="Times New Roman"/>
              </a:rPr>
              <a:t>pr</a:t>
            </a:r>
            <a:r>
              <a:rPr lang="it-IT" b="1" spc="-90" dirty="0" smtClean="0">
                <a:latin typeface="Times New Roman"/>
                <a:cs typeface="Times New Roman"/>
              </a:rPr>
              <a:t>e</a:t>
            </a:r>
            <a:r>
              <a:rPr lang="it-IT" b="1" spc="-140" dirty="0" smtClean="0">
                <a:latin typeface="Times New Roman"/>
                <a:cs typeface="Times New Roman"/>
              </a:rPr>
              <a:t>v</a:t>
            </a:r>
            <a:r>
              <a:rPr lang="it-IT" b="1" spc="-85" dirty="0" smtClean="0">
                <a:latin typeface="Times New Roman"/>
                <a:cs typeface="Times New Roman"/>
              </a:rPr>
              <a:t>i</a:t>
            </a:r>
            <a:r>
              <a:rPr lang="it-IT" b="1" spc="-114" dirty="0" smtClean="0">
                <a:latin typeface="Times New Roman"/>
                <a:cs typeface="Times New Roman"/>
              </a:rPr>
              <a:t>s</a:t>
            </a:r>
            <a:r>
              <a:rPr lang="it-IT" b="1" spc="-25" dirty="0" smtClean="0">
                <a:latin typeface="Times New Roman"/>
                <a:cs typeface="Times New Roman"/>
              </a:rPr>
              <a:t>to</a:t>
            </a:r>
            <a:r>
              <a:rPr lang="it-IT" b="1" spc="45" dirty="0" smtClean="0">
                <a:latin typeface="Times New Roman"/>
                <a:cs typeface="Times New Roman"/>
              </a:rPr>
              <a:t> </a:t>
            </a:r>
            <a:r>
              <a:rPr lang="it-IT" b="1" spc="-95" dirty="0" smtClean="0">
                <a:latin typeface="Times New Roman"/>
                <a:cs typeface="Times New Roman"/>
              </a:rPr>
              <a:t>la</a:t>
            </a:r>
            <a:r>
              <a:rPr lang="it-IT" b="1" spc="45" dirty="0" smtClean="0">
                <a:latin typeface="Times New Roman"/>
                <a:cs typeface="Times New Roman"/>
              </a:rPr>
              <a:t> </a:t>
            </a:r>
            <a:r>
              <a:rPr lang="it-IT" b="1" spc="-50" dirty="0" smtClean="0">
                <a:latin typeface="Times New Roman"/>
                <a:cs typeface="Times New Roman"/>
              </a:rPr>
              <a:t>cr</a:t>
            </a:r>
            <a:r>
              <a:rPr lang="it-IT" b="1" spc="-95" dirty="0" smtClean="0">
                <a:latin typeface="Times New Roman"/>
                <a:cs typeface="Times New Roman"/>
              </a:rPr>
              <a:t>ea</a:t>
            </a:r>
            <a:r>
              <a:rPr lang="it-IT" b="1" spc="-130" dirty="0" smtClean="0">
                <a:latin typeface="Times New Roman"/>
                <a:cs typeface="Times New Roman"/>
              </a:rPr>
              <a:t>z</a:t>
            </a:r>
            <a:r>
              <a:rPr lang="it-IT" b="1" spc="-80" dirty="0" smtClean="0">
                <a:latin typeface="Times New Roman"/>
                <a:cs typeface="Times New Roman"/>
              </a:rPr>
              <a:t>i</a:t>
            </a:r>
            <a:r>
              <a:rPr lang="it-IT" b="1" spc="-70" dirty="0" smtClean="0">
                <a:latin typeface="Times New Roman"/>
                <a:cs typeface="Times New Roman"/>
              </a:rPr>
              <a:t>one</a:t>
            </a:r>
            <a:r>
              <a:rPr lang="it-IT" b="1" spc="60" dirty="0" smtClean="0">
                <a:latin typeface="Times New Roman"/>
                <a:cs typeface="Times New Roman"/>
              </a:rPr>
              <a:t> </a:t>
            </a:r>
            <a:r>
              <a:rPr lang="it-IT" b="1" spc="-90" dirty="0" smtClean="0">
                <a:latin typeface="Times New Roman"/>
                <a:cs typeface="Times New Roman"/>
              </a:rPr>
              <a:t>d</a:t>
            </a:r>
            <a:r>
              <a:rPr lang="it-IT" b="1" spc="-55" dirty="0" smtClean="0">
                <a:latin typeface="Times New Roman"/>
                <a:cs typeface="Times New Roman"/>
              </a:rPr>
              <a:t>i</a:t>
            </a:r>
            <a:r>
              <a:rPr lang="it-IT" b="1" spc="50" dirty="0" smtClean="0">
                <a:latin typeface="Times New Roman"/>
                <a:cs typeface="Times New Roman"/>
              </a:rPr>
              <a:t> </a:t>
            </a:r>
            <a:r>
              <a:rPr lang="it-IT" b="1" spc="-70" dirty="0" smtClean="0">
                <a:latin typeface="Times New Roman"/>
                <a:cs typeface="Times New Roman"/>
              </a:rPr>
              <a:t>u</a:t>
            </a:r>
            <a:r>
              <a:rPr lang="it-IT" b="1" spc="-60" dirty="0" smtClean="0">
                <a:latin typeface="Times New Roman"/>
                <a:cs typeface="Times New Roman"/>
              </a:rPr>
              <a:t>n</a:t>
            </a:r>
            <a:r>
              <a:rPr lang="it-IT" b="1" spc="-130" dirty="0" smtClean="0">
                <a:latin typeface="Times New Roman"/>
                <a:cs typeface="Times New Roman"/>
              </a:rPr>
              <a:t>a</a:t>
            </a:r>
            <a:r>
              <a:rPr lang="it-IT" b="1" spc="50" dirty="0" smtClean="0">
                <a:latin typeface="Times New Roman"/>
                <a:cs typeface="Times New Roman"/>
              </a:rPr>
              <a:t> </a:t>
            </a:r>
            <a:r>
              <a:rPr lang="it-IT" b="1" spc="5" dirty="0" smtClean="0">
                <a:latin typeface="Times New Roman"/>
                <a:cs typeface="Times New Roman"/>
              </a:rPr>
              <a:t>r</a:t>
            </a:r>
            <a:r>
              <a:rPr lang="it-IT" b="1" spc="-30" dirty="0" smtClean="0">
                <a:latin typeface="Times New Roman"/>
                <a:cs typeface="Times New Roman"/>
              </a:rPr>
              <a:t>ete  </a:t>
            </a:r>
            <a:r>
              <a:rPr lang="it-IT" b="1" spc="-75" dirty="0" smtClean="0">
                <a:latin typeface="Times New Roman"/>
                <a:cs typeface="Times New Roman"/>
              </a:rPr>
              <a:t>di </a:t>
            </a:r>
            <a:r>
              <a:rPr lang="it-IT" b="1" spc="-35" dirty="0" smtClean="0">
                <a:latin typeface="Times New Roman"/>
                <a:cs typeface="Times New Roman"/>
              </a:rPr>
              <a:t>Centri </a:t>
            </a:r>
            <a:r>
              <a:rPr lang="it-IT" b="1" spc="-60" dirty="0" smtClean="0">
                <a:latin typeface="Times New Roman"/>
                <a:cs typeface="Times New Roman"/>
              </a:rPr>
              <a:t>Territoriali </a:t>
            </a:r>
            <a:r>
              <a:rPr lang="it-IT" b="1" spc="-75" dirty="0" smtClean="0">
                <a:latin typeface="Times New Roman"/>
                <a:cs typeface="Times New Roman"/>
              </a:rPr>
              <a:t>di</a:t>
            </a:r>
            <a:r>
              <a:rPr lang="it-IT" b="1" spc="-70" dirty="0" smtClean="0">
                <a:latin typeface="Times New Roman"/>
                <a:cs typeface="Times New Roman"/>
              </a:rPr>
              <a:t> </a:t>
            </a:r>
            <a:r>
              <a:rPr lang="it-IT" b="1" spc="-45" dirty="0" smtClean="0">
                <a:latin typeface="Times New Roman"/>
                <a:cs typeface="Times New Roman"/>
              </a:rPr>
              <a:t>supporto </a:t>
            </a:r>
            <a:r>
              <a:rPr lang="it-IT" b="1" spc="-80" dirty="0" smtClean="0">
                <a:latin typeface="Times New Roman"/>
                <a:cs typeface="Times New Roman"/>
              </a:rPr>
              <a:t>in</a:t>
            </a:r>
            <a:r>
              <a:rPr lang="it-IT" b="1" spc="-75" dirty="0" smtClean="0">
                <a:latin typeface="Times New Roman"/>
                <a:cs typeface="Times New Roman"/>
              </a:rPr>
              <a:t> grado</a:t>
            </a:r>
            <a:r>
              <a:rPr lang="it-IT" b="1" spc="-70" dirty="0" smtClean="0">
                <a:latin typeface="Times New Roman"/>
                <a:cs typeface="Times New Roman"/>
              </a:rPr>
              <a:t> </a:t>
            </a:r>
            <a:r>
              <a:rPr lang="it-IT" b="1" spc="-75" dirty="0" smtClean="0">
                <a:latin typeface="Times New Roman"/>
                <a:cs typeface="Times New Roman"/>
              </a:rPr>
              <a:t>di </a:t>
            </a:r>
            <a:r>
              <a:rPr lang="it-IT" b="1" spc="-70" dirty="0" smtClean="0">
                <a:latin typeface="Times New Roman"/>
                <a:cs typeface="Times New Roman"/>
              </a:rPr>
              <a:t> </a:t>
            </a:r>
            <a:r>
              <a:rPr lang="it-IT" b="1" spc="-60" dirty="0" smtClean="0">
                <a:latin typeface="Times New Roman"/>
                <a:cs typeface="Times New Roman"/>
              </a:rPr>
              <a:t>sostenere</a:t>
            </a:r>
            <a:r>
              <a:rPr lang="it-IT" b="1" spc="-55" dirty="0" smtClean="0">
                <a:latin typeface="Times New Roman"/>
                <a:cs typeface="Times New Roman"/>
              </a:rPr>
              <a:t> </a:t>
            </a:r>
            <a:r>
              <a:rPr lang="it-IT" b="1" spc="-65" dirty="0" smtClean="0">
                <a:latin typeface="Times New Roman"/>
                <a:cs typeface="Times New Roman"/>
              </a:rPr>
              <a:t>le</a:t>
            </a:r>
            <a:r>
              <a:rPr lang="it-IT" b="1" spc="-60" dirty="0" smtClean="0">
                <a:latin typeface="Times New Roman"/>
                <a:cs typeface="Times New Roman"/>
              </a:rPr>
              <a:t> </a:t>
            </a:r>
            <a:r>
              <a:rPr lang="it-IT" b="1" spc="-80" dirty="0" smtClean="0">
                <a:latin typeface="Times New Roman"/>
                <a:cs typeface="Times New Roman"/>
              </a:rPr>
              <a:t>scuole</a:t>
            </a:r>
            <a:r>
              <a:rPr lang="it-IT" b="1" spc="-75" dirty="0" smtClean="0">
                <a:latin typeface="Times New Roman"/>
                <a:cs typeface="Times New Roman"/>
              </a:rPr>
              <a:t> nell’uso</a:t>
            </a:r>
            <a:r>
              <a:rPr lang="it-IT" b="1" spc="-70" dirty="0" smtClean="0">
                <a:latin typeface="Times New Roman"/>
                <a:cs typeface="Times New Roman"/>
              </a:rPr>
              <a:t> delle</a:t>
            </a:r>
            <a:r>
              <a:rPr lang="it-IT" b="1" spc="-65" dirty="0" smtClean="0">
                <a:latin typeface="Times New Roman"/>
                <a:cs typeface="Times New Roman"/>
              </a:rPr>
              <a:t> </a:t>
            </a:r>
            <a:r>
              <a:rPr lang="it-IT" b="1" spc="-100" dirty="0" smtClean="0">
                <a:latin typeface="Times New Roman"/>
                <a:cs typeface="Times New Roman"/>
              </a:rPr>
              <a:t>nuove </a:t>
            </a:r>
            <a:r>
              <a:rPr lang="it-IT" b="1" spc="-95" dirty="0" smtClean="0">
                <a:latin typeface="Times New Roman"/>
                <a:cs typeface="Times New Roman"/>
              </a:rPr>
              <a:t> </a:t>
            </a:r>
            <a:r>
              <a:rPr lang="it-IT" b="1" spc="-60" dirty="0" smtClean="0">
                <a:latin typeface="Times New Roman"/>
                <a:cs typeface="Times New Roman"/>
              </a:rPr>
              <a:t>tecnologie,</a:t>
            </a:r>
            <a:r>
              <a:rPr lang="it-IT" b="1" spc="-55" dirty="0" smtClean="0">
                <a:latin typeface="Times New Roman"/>
                <a:cs typeface="Times New Roman"/>
              </a:rPr>
              <a:t> </a:t>
            </a:r>
            <a:r>
              <a:rPr lang="it-IT" b="1" spc="-95" dirty="0" smtClean="0">
                <a:latin typeface="Times New Roman"/>
                <a:cs typeface="Times New Roman"/>
              </a:rPr>
              <a:t>al</a:t>
            </a:r>
            <a:r>
              <a:rPr lang="it-IT" b="1" spc="215" dirty="0" smtClean="0">
                <a:latin typeface="Times New Roman"/>
                <a:cs typeface="Times New Roman"/>
              </a:rPr>
              <a:t> </a:t>
            </a:r>
            <a:r>
              <a:rPr lang="it-IT" b="1" spc="-85" dirty="0" smtClean="0">
                <a:latin typeface="Times New Roman"/>
                <a:cs typeface="Times New Roman"/>
              </a:rPr>
              <a:t>fine</a:t>
            </a:r>
            <a:r>
              <a:rPr lang="it-IT" b="1" spc="-80" dirty="0" smtClean="0">
                <a:latin typeface="Times New Roman"/>
                <a:cs typeface="Times New Roman"/>
              </a:rPr>
              <a:t> </a:t>
            </a:r>
            <a:r>
              <a:rPr lang="it-IT" b="1" spc="-75" dirty="0" smtClean="0">
                <a:latin typeface="Times New Roman"/>
                <a:cs typeface="Times New Roman"/>
              </a:rPr>
              <a:t>di</a:t>
            </a:r>
            <a:r>
              <a:rPr lang="it-IT" b="1" spc="-70" dirty="0" smtClean="0">
                <a:latin typeface="Times New Roman"/>
                <a:cs typeface="Times New Roman"/>
              </a:rPr>
              <a:t> </a:t>
            </a:r>
            <a:r>
              <a:rPr lang="it-IT" b="1" spc="-75" dirty="0" smtClean="0">
                <a:latin typeface="Times New Roman"/>
                <a:cs typeface="Times New Roman"/>
              </a:rPr>
              <a:t>migliorare</a:t>
            </a:r>
            <a:r>
              <a:rPr lang="it-IT" b="1" spc="-70" dirty="0" smtClean="0">
                <a:latin typeface="Times New Roman"/>
                <a:cs typeface="Times New Roman"/>
              </a:rPr>
              <a:t> </a:t>
            </a:r>
            <a:r>
              <a:rPr lang="it-IT" b="1" spc="-95" dirty="0" smtClean="0">
                <a:latin typeface="Times New Roman"/>
                <a:cs typeface="Times New Roman"/>
              </a:rPr>
              <a:t>la</a:t>
            </a:r>
            <a:r>
              <a:rPr lang="it-IT" b="1" spc="215" dirty="0" smtClean="0">
                <a:latin typeface="Times New Roman"/>
                <a:cs typeface="Times New Roman"/>
              </a:rPr>
              <a:t> </a:t>
            </a:r>
            <a:r>
              <a:rPr lang="it-IT" b="1" spc="-80" dirty="0" smtClean="0">
                <a:latin typeface="Times New Roman"/>
                <a:cs typeface="Times New Roman"/>
              </a:rPr>
              <a:t>qualità </a:t>
            </a:r>
            <a:r>
              <a:rPr lang="it-IT" b="1" spc="-75" dirty="0" smtClean="0">
                <a:latin typeface="Times New Roman"/>
                <a:cs typeface="Times New Roman"/>
              </a:rPr>
              <a:t> dell’inclusione</a:t>
            </a:r>
            <a:r>
              <a:rPr lang="it-IT" b="1" spc="165" dirty="0" smtClean="0">
                <a:latin typeface="Times New Roman"/>
                <a:cs typeface="Times New Roman"/>
              </a:rPr>
              <a:t> </a:t>
            </a:r>
            <a:r>
              <a:rPr lang="it-IT" b="1" spc="-85" dirty="0" smtClean="0">
                <a:latin typeface="Times New Roman"/>
                <a:cs typeface="Times New Roman"/>
              </a:rPr>
              <a:t>degli</a:t>
            </a:r>
            <a:r>
              <a:rPr lang="it-IT" b="1" spc="160" dirty="0" smtClean="0">
                <a:latin typeface="Times New Roman"/>
                <a:cs typeface="Times New Roman"/>
              </a:rPr>
              <a:t> </a:t>
            </a:r>
            <a:r>
              <a:rPr lang="it-IT" b="1" spc="-80" dirty="0" smtClean="0">
                <a:latin typeface="Times New Roman"/>
                <a:cs typeface="Times New Roman"/>
              </a:rPr>
              <a:t>alunni</a:t>
            </a:r>
            <a:r>
              <a:rPr lang="it-IT" b="1" spc="160" dirty="0" smtClean="0">
                <a:latin typeface="Times New Roman"/>
                <a:cs typeface="Times New Roman"/>
              </a:rPr>
              <a:t> </a:t>
            </a:r>
            <a:r>
              <a:rPr lang="it-IT" b="1" spc="-75" dirty="0" smtClean="0">
                <a:latin typeface="Times New Roman"/>
                <a:cs typeface="Times New Roman"/>
              </a:rPr>
              <a:t>diversamente</a:t>
            </a:r>
            <a:r>
              <a:rPr lang="it-IT" b="1" spc="160" dirty="0" smtClean="0">
                <a:latin typeface="Times New Roman"/>
                <a:cs typeface="Times New Roman"/>
              </a:rPr>
              <a:t> </a:t>
            </a:r>
            <a:r>
              <a:rPr lang="it-IT" b="1" spc="-65" dirty="0" smtClean="0">
                <a:latin typeface="Times New Roman"/>
                <a:cs typeface="Times New Roman"/>
              </a:rPr>
              <a:t>abili</a:t>
            </a:r>
            <a:endParaRPr lang="it-IT" b="1" dirty="0"/>
          </a:p>
        </p:txBody>
      </p:sp>
      <p:sp>
        <p:nvSpPr>
          <p:cNvPr id="4" name="Rettangolo 3"/>
          <p:cNvSpPr/>
          <p:nvPr/>
        </p:nvSpPr>
        <p:spPr>
          <a:xfrm>
            <a:off x="358155" y="733346"/>
            <a:ext cx="241553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4805">
              <a:lnSpc>
                <a:spcPct val="100000"/>
              </a:lnSpc>
              <a:spcBef>
                <a:spcPts val="110"/>
              </a:spcBef>
            </a:pPr>
            <a:r>
              <a:rPr lang="it-IT" b="1" spc="-85" dirty="0">
                <a:cs typeface="Times New Roman"/>
              </a:rPr>
              <a:t>SCOPO</a:t>
            </a:r>
            <a:r>
              <a:rPr lang="it-IT" b="1" spc="-55" dirty="0">
                <a:cs typeface="Times New Roman"/>
              </a:rPr>
              <a:t> </a:t>
            </a:r>
            <a:r>
              <a:rPr lang="it-IT" b="1" spc="-165" dirty="0">
                <a:cs typeface="Times New Roman"/>
              </a:rPr>
              <a:t>DEL</a:t>
            </a:r>
            <a:r>
              <a:rPr lang="it-IT" b="1" spc="-45" dirty="0">
                <a:cs typeface="Times New Roman"/>
              </a:rPr>
              <a:t> </a:t>
            </a:r>
            <a:r>
              <a:rPr lang="it-IT" b="1" spc="-100" dirty="0">
                <a:cs typeface="Times New Roman"/>
              </a:rPr>
              <a:t>CT</a:t>
            </a:r>
            <a:r>
              <a:rPr lang="it-IT" b="1" spc="-254" dirty="0">
                <a:cs typeface="Times New Roman"/>
              </a:rPr>
              <a:t>S</a:t>
            </a:r>
            <a:endParaRPr lang="it-IT" b="1" dirty="0">
              <a:cs typeface="Times New Roman"/>
            </a:endParaRPr>
          </a:p>
        </p:txBody>
      </p:sp>
      <p:pic>
        <p:nvPicPr>
          <p:cNvPr id="5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58155" y="4509120"/>
            <a:ext cx="2034298" cy="1789563"/>
          </a:xfrm>
          <a:prstGeom prst="rect">
            <a:avLst/>
          </a:prstGeom>
        </p:spPr>
      </p:pic>
      <p:sp>
        <p:nvSpPr>
          <p:cNvPr id="6" name="Rettangolo 5"/>
          <p:cNvSpPr/>
          <p:nvPr/>
        </p:nvSpPr>
        <p:spPr>
          <a:xfrm>
            <a:off x="5076056" y="332656"/>
            <a:ext cx="3950334" cy="568360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it-IT" spc="-100" dirty="0" smtClean="0"/>
              <a:t>Il </a:t>
            </a:r>
            <a:r>
              <a:rPr lang="it-IT" spc="-150" dirty="0" smtClean="0"/>
              <a:t>CTS</a:t>
            </a:r>
            <a:r>
              <a:rPr lang="it-IT" spc="-145" dirty="0" smtClean="0"/>
              <a:t> </a:t>
            </a:r>
            <a:r>
              <a:rPr lang="it-IT" spc="-95" dirty="0" smtClean="0"/>
              <a:t>gestisce </a:t>
            </a:r>
            <a:r>
              <a:rPr lang="it-IT" spc="-90" dirty="0" smtClean="0"/>
              <a:t>i </a:t>
            </a:r>
            <a:r>
              <a:rPr lang="it-IT" spc="-95" dirty="0" smtClean="0"/>
              <a:t>finanziamenti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it-IT" spc="-45" dirty="0" smtClean="0"/>
              <a:t>per </a:t>
            </a:r>
            <a:r>
              <a:rPr lang="it-IT" spc="-110" dirty="0" smtClean="0"/>
              <a:t>la </a:t>
            </a:r>
            <a:r>
              <a:rPr lang="it-IT" spc="-85" dirty="0" smtClean="0"/>
              <a:t>formazione </a:t>
            </a:r>
            <a:r>
              <a:rPr lang="it-IT" spc="-70" dirty="0" smtClean="0"/>
              <a:t>e </a:t>
            </a:r>
            <a:r>
              <a:rPr lang="it-IT" spc="-110" dirty="0" smtClean="0"/>
              <a:t>la </a:t>
            </a:r>
            <a:r>
              <a:rPr lang="it-IT" spc="-80" dirty="0" smtClean="0"/>
              <a:t>sperimentazione </a:t>
            </a:r>
            <a:r>
              <a:rPr lang="it-IT" spc="-75" dirty="0" smtClean="0"/>
              <a:t> </a:t>
            </a:r>
          </a:p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lang="it-IT" spc="-75" dirty="0" smtClean="0"/>
              <a:t>didattico-metodologica </a:t>
            </a:r>
            <a:r>
              <a:rPr lang="it-IT" spc="-100" dirty="0" smtClean="0"/>
              <a:t>finalizzate </a:t>
            </a:r>
            <a:r>
              <a:rPr lang="it-IT" spc="-80" dirty="0" smtClean="0"/>
              <a:t>all’integrazione </a:t>
            </a:r>
            <a:r>
              <a:rPr lang="it-IT" spc="-90" dirty="0" smtClean="0"/>
              <a:t>degli alunni </a:t>
            </a:r>
            <a:r>
              <a:rPr lang="it-IT" spc="-100" dirty="0" smtClean="0"/>
              <a:t>disabili </a:t>
            </a:r>
            <a:r>
              <a:rPr lang="it-IT" spc="-95" dirty="0" smtClean="0"/>
              <a:t> </a:t>
            </a:r>
            <a:r>
              <a:rPr lang="it-IT" spc="-70" dirty="0" smtClean="0"/>
              <a:t>e</a:t>
            </a:r>
            <a:r>
              <a:rPr lang="it-IT" spc="-55" dirty="0" smtClean="0"/>
              <a:t> </a:t>
            </a:r>
            <a:r>
              <a:rPr lang="it-IT" spc="-45" dirty="0" smtClean="0"/>
              <a:t>per</a:t>
            </a:r>
            <a:r>
              <a:rPr lang="it-IT" spc="-60" dirty="0" smtClean="0"/>
              <a:t> </a:t>
            </a:r>
            <a:r>
              <a:rPr lang="it-IT" spc="-90" dirty="0" smtClean="0"/>
              <a:t>l</a:t>
            </a:r>
            <a:r>
              <a:rPr lang="it-IT" spc="-130" dirty="0" smtClean="0"/>
              <a:t>a</a:t>
            </a:r>
            <a:r>
              <a:rPr lang="it-IT" spc="-45" dirty="0" smtClean="0"/>
              <a:t> </a:t>
            </a:r>
            <a:r>
              <a:rPr lang="it-IT" spc="-120" dirty="0" smtClean="0"/>
              <a:t>g</a:t>
            </a:r>
            <a:r>
              <a:rPr lang="it-IT" spc="-100" dirty="0" smtClean="0"/>
              <a:t>e</a:t>
            </a:r>
            <a:r>
              <a:rPr lang="it-IT" spc="-75" dirty="0" smtClean="0"/>
              <a:t>stion</a:t>
            </a:r>
            <a:r>
              <a:rPr lang="it-IT" spc="-70" dirty="0" smtClean="0"/>
              <a:t>e</a:t>
            </a:r>
            <a:r>
              <a:rPr lang="it-IT" spc="-80" dirty="0" smtClean="0"/>
              <a:t> </a:t>
            </a:r>
            <a:r>
              <a:rPr lang="it-IT" spc="-85" dirty="0" smtClean="0"/>
              <a:t>di</a:t>
            </a:r>
            <a:r>
              <a:rPr lang="it-IT" spc="-45" dirty="0" smtClean="0"/>
              <a:t> </a:t>
            </a:r>
            <a:r>
              <a:rPr lang="it-IT" spc="-155" dirty="0" smtClean="0"/>
              <a:t>a</a:t>
            </a:r>
            <a:r>
              <a:rPr lang="it-IT" spc="-50" dirty="0" smtClean="0"/>
              <a:t>ttrezzatur</a:t>
            </a:r>
            <a:r>
              <a:rPr lang="it-IT" spc="-70" dirty="0" smtClean="0"/>
              <a:t>e</a:t>
            </a:r>
            <a:r>
              <a:rPr lang="it-IT" spc="-90" dirty="0" smtClean="0"/>
              <a:t> </a:t>
            </a:r>
            <a:r>
              <a:rPr lang="it-IT" spc="-70" dirty="0" smtClean="0"/>
              <a:t>e</a:t>
            </a:r>
            <a:r>
              <a:rPr lang="it-IT" spc="-55" dirty="0" smtClean="0"/>
              <a:t> </a:t>
            </a:r>
            <a:r>
              <a:rPr lang="it-IT" spc="-110" dirty="0" smtClean="0"/>
              <a:t>au</a:t>
            </a:r>
            <a:r>
              <a:rPr lang="it-IT" spc="-100" dirty="0" smtClean="0"/>
              <a:t>sili</a:t>
            </a:r>
            <a:r>
              <a:rPr lang="it-IT" spc="-55" dirty="0" smtClean="0"/>
              <a:t> </a:t>
            </a:r>
            <a:r>
              <a:rPr lang="it-IT" spc="-75" dirty="0" smtClean="0"/>
              <a:t>p</a:t>
            </a:r>
            <a:r>
              <a:rPr lang="it-IT" spc="-25" dirty="0" smtClean="0"/>
              <a:t>er</a:t>
            </a:r>
            <a:r>
              <a:rPr lang="it-IT" spc="-50" dirty="0" smtClean="0"/>
              <a:t> </a:t>
            </a:r>
            <a:r>
              <a:rPr lang="it-IT" spc="-90" dirty="0" smtClean="0"/>
              <a:t>l</a:t>
            </a:r>
            <a:r>
              <a:rPr lang="it-IT" spc="-130" dirty="0" smtClean="0"/>
              <a:t>a</a:t>
            </a:r>
            <a:r>
              <a:rPr lang="it-IT" spc="-45" dirty="0" smtClean="0"/>
              <a:t> </a:t>
            </a:r>
            <a:r>
              <a:rPr lang="it-IT" spc="-95" dirty="0" smtClean="0"/>
              <a:t>did</a:t>
            </a:r>
            <a:r>
              <a:rPr lang="it-IT" spc="-110" dirty="0" smtClean="0"/>
              <a:t>a</a:t>
            </a:r>
            <a:r>
              <a:rPr lang="it-IT" spc="-60" dirty="0" smtClean="0"/>
              <a:t>ttica</a:t>
            </a:r>
            <a:r>
              <a:rPr lang="it-IT" spc="-65" dirty="0" smtClean="0"/>
              <a:t> </a:t>
            </a:r>
            <a:r>
              <a:rPr lang="it-IT" spc="-100" dirty="0" err="1" smtClean="0"/>
              <a:t>spe</a:t>
            </a:r>
            <a:r>
              <a:rPr lang="it-IT" spc="-95" dirty="0" err="1" smtClean="0"/>
              <a:t>c</a:t>
            </a:r>
            <a:r>
              <a:rPr lang="it-IT" spc="-85" dirty="0" err="1" smtClean="0"/>
              <a:t>ial</a:t>
            </a:r>
            <a:r>
              <a:rPr lang="it-IT" spc="-155" dirty="0" err="1" smtClean="0"/>
              <a:t>e</a:t>
            </a:r>
            <a:r>
              <a:rPr lang="it-IT" spc="75" dirty="0" err="1" smtClean="0"/>
              <a:t>.</a:t>
            </a:r>
            <a:r>
              <a:rPr lang="it-IT" spc="-95" dirty="0" err="1" smtClean="0"/>
              <a:t>Promuove</a:t>
            </a:r>
            <a:r>
              <a:rPr lang="it-IT" spc="-80" dirty="0" smtClean="0"/>
              <a:t> </a:t>
            </a:r>
            <a:r>
              <a:rPr lang="it-IT" spc="-70" dirty="0" smtClean="0"/>
              <a:t>attività</a:t>
            </a:r>
            <a:r>
              <a:rPr lang="it-IT" spc="-60" dirty="0" smtClean="0"/>
              <a:t> </a:t>
            </a:r>
            <a:r>
              <a:rPr lang="it-IT" spc="-85" dirty="0" smtClean="0"/>
              <a:t>di</a:t>
            </a:r>
            <a:r>
              <a:rPr lang="it-IT" spc="-45" dirty="0" smtClean="0"/>
              <a:t> </a:t>
            </a:r>
            <a:r>
              <a:rPr lang="it-IT" spc="-100" dirty="0" smtClean="0"/>
              <a:t>consulenza</a:t>
            </a:r>
            <a:r>
              <a:rPr lang="it-IT" dirty="0" smtClean="0"/>
              <a:t> </a:t>
            </a:r>
            <a:r>
              <a:rPr lang="it-IT" spc="-70" dirty="0" smtClean="0"/>
              <a:t>e</a:t>
            </a:r>
            <a:r>
              <a:rPr lang="it-IT" spc="-60" dirty="0" smtClean="0"/>
              <a:t> </a:t>
            </a:r>
            <a:r>
              <a:rPr lang="it-IT" spc="-85" dirty="0" smtClean="0"/>
              <a:t>di</a:t>
            </a:r>
            <a:r>
              <a:rPr lang="it-IT" spc="-55" dirty="0" smtClean="0"/>
              <a:t> </a:t>
            </a:r>
            <a:r>
              <a:rPr lang="it-IT" spc="-85" dirty="0" smtClean="0"/>
              <a:t>formazione</a:t>
            </a:r>
            <a:r>
              <a:rPr lang="it-IT" spc="-40" dirty="0" smtClean="0"/>
              <a:t> </a:t>
            </a:r>
            <a:r>
              <a:rPr lang="it-IT" spc="-85" dirty="0" smtClean="0"/>
              <a:t>indirizzata</a:t>
            </a:r>
            <a:r>
              <a:rPr lang="it-IT" spc="-25" dirty="0" smtClean="0"/>
              <a:t> </a:t>
            </a:r>
            <a:r>
              <a:rPr lang="it-IT" spc="-145" dirty="0" smtClean="0"/>
              <a:t>a</a:t>
            </a:r>
            <a:r>
              <a:rPr lang="it-IT" spc="-55" dirty="0" smtClean="0"/>
              <a:t> </a:t>
            </a:r>
            <a:r>
              <a:rPr lang="it-IT" spc="-15" dirty="0" smtClean="0"/>
              <a:t>tutto</a:t>
            </a:r>
            <a:r>
              <a:rPr lang="it-IT" spc="-55" dirty="0" smtClean="0"/>
              <a:t> </a:t>
            </a:r>
            <a:r>
              <a:rPr lang="it-IT" spc="-80" dirty="0" smtClean="0"/>
              <a:t>il </a:t>
            </a:r>
            <a:r>
              <a:rPr lang="it-IT" spc="-10" dirty="0">
                <a:cs typeface="Times New Roman"/>
              </a:rPr>
              <a:t>te</a:t>
            </a:r>
            <a:r>
              <a:rPr lang="it-IT" spc="25" dirty="0">
                <a:cs typeface="Times New Roman"/>
              </a:rPr>
              <a:t>r</a:t>
            </a:r>
            <a:r>
              <a:rPr lang="it-IT" spc="55" dirty="0">
                <a:cs typeface="Times New Roman"/>
              </a:rPr>
              <a:t>r</a:t>
            </a:r>
            <a:r>
              <a:rPr lang="it-IT" spc="-30" dirty="0">
                <a:cs typeface="Times New Roman"/>
              </a:rPr>
              <a:t>ito</a:t>
            </a:r>
            <a:r>
              <a:rPr lang="it-IT" spc="5" dirty="0">
                <a:cs typeface="Times New Roman"/>
              </a:rPr>
              <a:t>r</a:t>
            </a:r>
            <a:r>
              <a:rPr lang="it-IT" spc="-85" dirty="0">
                <a:cs typeface="Times New Roman"/>
              </a:rPr>
              <a:t>io</a:t>
            </a:r>
            <a:r>
              <a:rPr lang="it-IT" spc="-60" dirty="0">
                <a:cs typeface="Times New Roman"/>
              </a:rPr>
              <a:t> </a:t>
            </a:r>
            <a:r>
              <a:rPr lang="it-IT" spc="-85" dirty="0">
                <a:cs typeface="Times New Roman"/>
              </a:rPr>
              <a:t>della</a:t>
            </a:r>
            <a:r>
              <a:rPr lang="it-IT" spc="-50" dirty="0">
                <a:cs typeface="Times New Roman"/>
              </a:rPr>
              <a:t> </a:t>
            </a:r>
            <a:r>
              <a:rPr lang="it-IT" spc="-35" dirty="0">
                <a:cs typeface="Times New Roman"/>
              </a:rPr>
              <a:t>pr</a:t>
            </a:r>
            <a:r>
              <a:rPr lang="it-IT" spc="-125" dirty="0">
                <a:cs typeface="Times New Roman"/>
              </a:rPr>
              <a:t>o</a:t>
            </a:r>
            <a:r>
              <a:rPr lang="it-IT" spc="-110" dirty="0">
                <a:cs typeface="Times New Roman"/>
              </a:rPr>
              <a:t>vincia</a:t>
            </a:r>
            <a:r>
              <a:rPr lang="it-IT" spc="-65" dirty="0">
                <a:cs typeface="Times New Roman"/>
              </a:rPr>
              <a:t> </a:t>
            </a:r>
            <a:r>
              <a:rPr lang="it-IT" spc="-85" dirty="0">
                <a:cs typeface="Times New Roman"/>
              </a:rPr>
              <a:t>di</a:t>
            </a:r>
            <a:r>
              <a:rPr lang="it-IT" spc="-60" dirty="0">
                <a:cs typeface="Times New Roman"/>
              </a:rPr>
              <a:t> </a:t>
            </a:r>
            <a:r>
              <a:rPr lang="it-IT" spc="-195" dirty="0">
                <a:cs typeface="Times New Roman"/>
              </a:rPr>
              <a:t>E</a:t>
            </a:r>
            <a:r>
              <a:rPr lang="it-IT" spc="-105" dirty="0">
                <a:cs typeface="Times New Roman"/>
              </a:rPr>
              <a:t>nn</a:t>
            </a:r>
            <a:r>
              <a:rPr lang="it-IT" spc="-85" dirty="0">
                <a:cs typeface="Times New Roman"/>
              </a:rPr>
              <a:t>a</a:t>
            </a:r>
            <a:r>
              <a:rPr lang="it-IT" spc="75" dirty="0" smtClean="0">
                <a:cs typeface="Times New Roman"/>
              </a:rPr>
              <a:t>. </a:t>
            </a:r>
            <a:r>
              <a:rPr lang="it-IT" spc="-90" dirty="0">
                <a:cs typeface="Times New Roman"/>
              </a:rPr>
              <a:t>Diversi</a:t>
            </a:r>
            <a:r>
              <a:rPr lang="it-IT" spc="-60" dirty="0">
                <a:cs typeface="Times New Roman"/>
              </a:rPr>
              <a:t> </a:t>
            </a:r>
            <a:r>
              <a:rPr lang="it-IT" spc="-90" dirty="0">
                <a:cs typeface="Times New Roman"/>
              </a:rPr>
              <a:t>sono</a:t>
            </a:r>
            <a:r>
              <a:rPr lang="it-IT" spc="-60" dirty="0">
                <a:cs typeface="Times New Roman"/>
              </a:rPr>
              <a:t> </a:t>
            </a:r>
            <a:r>
              <a:rPr lang="it-IT" spc="-90" dirty="0">
                <a:cs typeface="Times New Roman"/>
              </a:rPr>
              <a:t>i</a:t>
            </a:r>
            <a:r>
              <a:rPr lang="it-IT" spc="-45" dirty="0">
                <a:cs typeface="Times New Roman"/>
              </a:rPr>
              <a:t> </a:t>
            </a:r>
            <a:r>
              <a:rPr lang="it-IT" spc="-75" dirty="0">
                <a:cs typeface="Times New Roman"/>
              </a:rPr>
              <a:t>compiti</a:t>
            </a:r>
            <a:r>
              <a:rPr lang="it-IT" spc="-55" dirty="0">
                <a:cs typeface="Times New Roman"/>
              </a:rPr>
              <a:t> </a:t>
            </a:r>
            <a:r>
              <a:rPr lang="it-IT" spc="-75" dirty="0">
                <a:cs typeface="Times New Roman"/>
              </a:rPr>
              <a:t>del</a:t>
            </a:r>
            <a:r>
              <a:rPr lang="it-IT" dirty="0">
                <a:cs typeface="Times New Roman"/>
              </a:rPr>
              <a:t> </a:t>
            </a:r>
            <a:r>
              <a:rPr lang="it-IT" spc="-150" dirty="0">
                <a:cs typeface="Times New Roman"/>
              </a:rPr>
              <a:t>CTS</a:t>
            </a:r>
            <a:r>
              <a:rPr lang="it-IT" spc="70" dirty="0">
                <a:cs typeface="Times New Roman"/>
              </a:rPr>
              <a:t> </a:t>
            </a:r>
            <a:r>
              <a:rPr lang="it-IT" spc="-85" dirty="0">
                <a:cs typeface="Times New Roman"/>
              </a:rPr>
              <a:t>che</a:t>
            </a:r>
            <a:r>
              <a:rPr lang="it-IT" spc="-75" dirty="0">
                <a:cs typeface="Times New Roman"/>
              </a:rPr>
              <a:t> </a:t>
            </a:r>
            <a:r>
              <a:rPr lang="it-IT" spc="-70" dirty="0">
                <a:cs typeface="Times New Roman"/>
              </a:rPr>
              <a:t>opera</a:t>
            </a:r>
            <a:r>
              <a:rPr lang="it-IT" spc="-50" dirty="0">
                <a:cs typeface="Times New Roman"/>
              </a:rPr>
              <a:t> </a:t>
            </a:r>
            <a:r>
              <a:rPr lang="it-IT" spc="-45" dirty="0">
                <a:cs typeface="Times New Roman"/>
              </a:rPr>
              <a:t>per</a:t>
            </a:r>
            <a:r>
              <a:rPr lang="it-IT" spc="-60" dirty="0">
                <a:cs typeface="Times New Roman"/>
              </a:rPr>
              <a:t> </a:t>
            </a:r>
            <a:r>
              <a:rPr lang="it-IT" spc="-90" dirty="0">
                <a:cs typeface="Times New Roman"/>
              </a:rPr>
              <a:t>favorire</a:t>
            </a:r>
            <a:r>
              <a:rPr lang="it-IT" spc="-60" dirty="0">
                <a:cs typeface="Times New Roman"/>
              </a:rPr>
              <a:t> </a:t>
            </a:r>
            <a:r>
              <a:rPr lang="it-IT" spc="-80" dirty="0">
                <a:cs typeface="Times New Roman"/>
              </a:rPr>
              <a:t>il</a:t>
            </a:r>
            <a:r>
              <a:rPr lang="it-IT" spc="-45" dirty="0">
                <a:cs typeface="Times New Roman"/>
              </a:rPr>
              <a:t> </a:t>
            </a:r>
            <a:r>
              <a:rPr lang="it-IT" spc="-70" dirty="0">
                <a:cs typeface="Times New Roman"/>
              </a:rPr>
              <a:t>raccordo </a:t>
            </a:r>
            <a:r>
              <a:rPr lang="it-IT" spc="-434" dirty="0">
                <a:cs typeface="Times New Roman"/>
              </a:rPr>
              <a:t> </a:t>
            </a:r>
            <a:r>
              <a:rPr lang="it-IT" spc="-70" dirty="0">
                <a:cs typeface="Times New Roman"/>
              </a:rPr>
              <a:t>interistituzionale</a:t>
            </a:r>
            <a:r>
              <a:rPr lang="it-IT" spc="-35" dirty="0">
                <a:cs typeface="Times New Roman"/>
              </a:rPr>
              <a:t> </a:t>
            </a:r>
            <a:r>
              <a:rPr lang="it-IT" spc="-145" dirty="0">
                <a:cs typeface="Times New Roman"/>
              </a:rPr>
              <a:t>a</a:t>
            </a:r>
            <a:r>
              <a:rPr lang="it-IT" spc="-45" dirty="0">
                <a:cs typeface="Times New Roman"/>
              </a:rPr>
              <a:t> </a:t>
            </a:r>
            <a:r>
              <a:rPr lang="it-IT" spc="-50" dirty="0">
                <a:cs typeface="Times New Roman"/>
              </a:rPr>
              <a:t>supporto</a:t>
            </a:r>
            <a:r>
              <a:rPr lang="it-IT" spc="-60" dirty="0">
                <a:cs typeface="Times New Roman"/>
              </a:rPr>
              <a:t> </a:t>
            </a:r>
            <a:r>
              <a:rPr lang="it-IT" spc="-75" dirty="0">
                <a:cs typeface="Times New Roman"/>
              </a:rPr>
              <a:t>dell’integrazione</a:t>
            </a:r>
            <a:r>
              <a:rPr lang="it-IT" spc="-55" dirty="0">
                <a:cs typeface="Times New Roman"/>
              </a:rPr>
              <a:t> </a:t>
            </a:r>
            <a:r>
              <a:rPr lang="it-IT" spc="-70" dirty="0">
                <a:cs typeface="Times New Roman"/>
              </a:rPr>
              <a:t>attraverso</a:t>
            </a:r>
            <a:r>
              <a:rPr lang="it-IT" spc="-65" dirty="0">
                <a:cs typeface="Times New Roman"/>
              </a:rPr>
              <a:t> </a:t>
            </a:r>
            <a:r>
              <a:rPr lang="it-IT" spc="-105" dirty="0">
                <a:cs typeface="Times New Roman"/>
              </a:rPr>
              <a:t>azioni</a:t>
            </a:r>
            <a:r>
              <a:rPr lang="it-IT" spc="-35" dirty="0">
                <a:cs typeface="Times New Roman"/>
              </a:rPr>
              <a:t> </a:t>
            </a:r>
            <a:r>
              <a:rPr lang="it-IT" spc="-40" dirty="0">
                <a:cs typeface="Times New Roman"/>
              </a:rPr>
              <a:t>di</a:t>
            </a:r>
            <a:r>
              <a:rPr lang="it-IT" spc="-40" dirty="0" smtClean="0">
                <a:cs typeface="Times New Roman"/>
              </a:rPr>
              <a:t>:</a:t>
            </a:r>
          </a:p>
          <a:p>
            <a:pPr marL="299085" indent="-287020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299720" algn="l"/>
              </a:tabLst>
            </a:pPr>
            <a:r>
              <a:rPr lang="it-IT" spc="-90" dirty="0">
                <a:cs typeface="Times New Roman"/>
              </a:rPr>
              <a:t>Informazione</a:t>
            </a:r>
            <a:endParaRPr lang="it-IT" dirty="0">
              <a:cs typeface="Times New Roman"/>
            </a:endParaRPr>
          </a:p>
          <a:p>
            <a:pPr marL="349250" indent="-337185">
              <a:lnSpc>
                <a:spcPct val="100000"/>
              </a:lnSpc>
              <a:buFont typeface="Wingdings"/>
              <a:buChar char=""/>
              <a:tabLst>
                <a:tab pos="349250" algn="l"/>
                <a:tab pos="349885" algn="l"/>
              </a:tabLst>
            </a:pPr>
            <a:r>
              <a:rPr lang="it-IT" spc="-100" dirty="0">
                <a:cs typeface="Times New Roman"/>
              </a:rPr>
              <a:t>Consulenza</a:t>
            </a:r>
            <a:endParaRPr lang="it-IT" dirty="0">
              <a:cs typeface="Times New Roman"/>
            </a:endParaRPr>
          </a:p>
          <a:p>
            <a:pPr marL="299085" indent="-287020">
              <a:lnSpc>
                <a:spcPct val="100000"/>
              </a:lnSpc>
              <a:buFont typeface="Wingdings"/>
              <a:buChar char=""/>
              <a:tabLst>
                <a:tab pos="299720" algn="l"/>
              </a:tabLst>
            </a:pPr>
            <a:r>
              <a:rPr lang="it-IT" spc="-65" dirty="0">
                <a:cs typeface="Times New Roman"/>
              </a:rPr>
              <a:t>Supporto</a:t>
            </a:r>
            <a:endParaRPr lang="it-IT" dirty="0">
              <a:cs typeface="Times New Roman"/>
            </a:endParaRPr>
          </a:p>
          <a:p>
            <a:pPr marL="349250" indent="-337185">
              <a:lnSpc>
                <a:spcPct val="100000"/>
              </a:lnSpc>
              <a:buFont typeface="Wingdings"/>
              <a:buChar char=""/>
              <a:tabLst>
                <a:tab pos="349250" algn="l"/>
                <a:tab pos="349885" algn="l"/>
              </a:tabLst>
            </a:pPr>
            <a:r>
              <a:rPr lang="it-IT" spc="-95" dirty="0">
                <a:cs typeface="Times New Roman"/>
              </a:rPr>
              <a:t>Formazione</a:t>
            </a:r>
            <a:endParaRPr lang="it-IT" dirty="0">
              <a:cs typeface="Times New Roman"/>
            </a:endParaRPr>
          </a:p>
          <a:p>
            <a:pPr marL="349250" indent="-337185">
              <a:lnSpc>
                <a:spcPct val="100000"/>
              </a:lnSpc>
              <a:spcBef>
                <a:spcPts val="100"/>
              </a:spcBef>
              <a:buFont typeface="Wingdings"/>
              <a:buChar char=""/>
              <a:tabLst>
                <a:tab pos="349250" algn="l"/>
                <a:tab pos="349885" algn="l"/>
              </a:tabLst>
            </a:pPr>
            <a:r>
              <a:rPr lang="it-IT" spc="-114" dirty="0">
                <a:cs typeface="Times New Roman"/>
              </a:rPr>
              <a:t>St</a:t>
            </a:r>
            <a:r>
              <a:rPr lang="it-IT" spc="-80" dirty="0">
                <a:cs typeface="Times New Roman"/>
              </a:rPr>
              <a:t>udi</a:t>
            </a:r>
            <a:r>
              <a:rPr lang="it-IT" spc="-55" dirty="0">
                <a:cs typeface="Times New Roman"/>
              </a:rPr>
              <a:t> </a:t>
            </a:r>
            <a:r>
              <a:rPr lang="it-IT" spc="-70" dirty="0">
                <a:cs typeface="Times New Roman"/>
              </a:rPr>
              <a:t>e</a:t>
            </a:r>
            <a:r>
              <a:rPr lang="it-IT" spc="-55" dirty="0">
                <a:cs typeface="Times New Roman"/>
              </a:rPr>
              <a:t> </a:t>
            </a:r>
            <a:r>
              <a:rPr lang="it-IT" spc="55" dirty="0">
                <a:cs typeface="Times New Roman"/>
              </a:rPr>
              <a:t>r</a:t>
            </a:r>
            <a:r>
              <a:rPr lang="it-IT" spc="-70" dirty="0">
                <a:cs typeface="Times New Roman"/>
              </a:rPr>
              <a:t>icer</a:t>
            </a:r>
            <a:r>
              <a:rPr lang="it-IT" spc="-45" dirty="0">
                <a:cs typeface="Times New Roman"/>
              </a:rPr>
              <a:t>c</a:t>
            </a:r>
            <a:r>
              <a:rPr lang="it-IT" spc="-90" dirty="0">
                <a:cs typeface="Times New Roman"/>
              </a:rPr>
              <a:t>he</a:t>
            </a:r>
            <a:endParaRPr lang="it-IT" dirty="0">
              <a:cs typeface="Times New Roman"/>
            </a:endParaRPr>
          </a:p>
          <a:p>
            <a:pPr marL="349250" indent="-337185">
              <a:lnSpc>
                <a:spcPct val="100000"/>
              </a:lnSpc>
              <a:buFont typeface="Wingdings"/>
              <a:buChar char=""/>
              <a:tabLst>
                <a:tab pos="349250" algn="l"/>
                <a:tab pos="349885" algn="l"/>
              </a:tabLst>
            </a:pPr>
            <a:r>
              <a:rPr lang="it-IT" spc="-90" dirty="0">
                <a:cs typeface="Times New Roman"/>
              </a:rPr>
              <a:t>In</a:t>
            </a:r>
            <a:r>
              <a:rPr lang="it-IT" spc="-105" dirty="0">
                <a:cs typeface="Times New Roman"/>
              </a:rPr>
              <a:t>d</a:t>
            </a:r>
            <a:r>
              <a:rPr lang="it-IT" spc="-145" dirty="0">
                <a:cs typeface="Times New Roman"/>
              </a:rPr>
              <a:t>a</a:t>
            </a:r>
            <a:r>
              <a:rPr lang="it-IT" spc="-114" dirty="0">
                <a:cs typeface="Times New Roman"/>
              </a:rPr>
              <a:t>g</a:t>
            </a:r>
            <a:r>
              <a:rPr lang="it-IT" spc="-85" dirty="0">
                <a:cs typeface="Times New Roman"/>
              </a:rPr>
              <a:t>ini</a:t>
            </a:r>
            <a:r>
              <a:rPr lang="it-IT" spc="-60" dirty="0">
                <a:cs typeface="Times New Roman"/>
              </a:rPr>
              <a:t> </a:t>
            </a:r>
            <a:r>
              <a:rPr lang="it-IT" spc="-95" dirty="0">
                <a:cs typeface="Times New Roman"/>
              </a:rPr>
              <a:t>sul</a:t>
            </a:r>
            <a:r>
              <a:rPr lang="it-IT" spc="-45" dirty="0">
                <a:cs typeface="Times New Roman"/>
              </a:rPr>
              <a:t> </a:t>
            </a:r>
            <a:r>
              <a:rPr lang="it-IT" spc="-10" dirty="0">
                <a:cs typeface="Times New Roman"/>
              </a:rPr>
              <a:t>te</a:t>
            </a:r>
            <a:r>
              <a:rPr lang="it-IT" spc="25" dirty="0">
                <a:cs typeface="Times New Roman"/>
              </a:rPr>
              <a:t>r</a:t>
            </a:r>
            <a:r>
              <a:rPr lang="it-IT" spc="55" dirty="0">
                <a:cs typeface="Times New Roman"/>
              </a:rPr>
              <a:t>r</a:t>
            </a:r>
            <a:r>
              <a:rPr lang="it-IT" spc="-30" dirty="0">
                <a:cs typeface="Times New Roman"/>
              </a:rPr>
              <a:t>ito</a:t>
            </a:r>
            <a:r>
              <a:rPr lang="it-IT" spc="10" dirty="0">
                <a:cs typeface="Times New Roman"/>
              </a:rPr>
              <a:t>r</a:t>
            </a:r>
            <a:r>
              <a:rPr lang="it-IT" spc="-85" dirty="0">
                <a:cs typeface="Times New Roman"/>
              </a:rPr>
              <a:t>io</a:t>
            </a:r>
            <a:endParaRPr lang="it-IT" dirty="0">
              <a:cs typeface="Times New Roman"/>
            </a:endParaRPr>
          </a:p>
          <a:p>
            <a:pPr marL="349250" indent="-337185">
              <a:lnSpc>
                <a:spcPct val="100000"/>
              </a:lnSpc>
              <a:buFont typeface="Wingdings"/>
              <a:buChar char=""/>
              <a:tabLst>
                <a:tab pos="349250" algn="l"/>
                <a:tab pos="349885" algn="l"/>
              </a:tabLst>
            </a:pPr>
            <a:r>
              <a:rPr lang="it-IT" spc="-55" dirty="0">
                <a:cs typeface="Times New Roman"/>
              </a:rPr>
              <a:t>Progetti</a:t>
            </a:r>
            <a:endParaRPr lang="it-IT" dirty="0">
              <a:cs typeface="Times New Roman"/>
            </a:endParaRPr>
          </a:p>
          <a:p>
            <a:pPr marL="349250" indent="-337185">
              <a:lnSpc>
                <a:spcPct val="100000"/>
              </a:lnSpc>
              <a:buFont typeface="Wingdings"/>
              <a:buChar char=""/>
              <a:tabLst>
                <a:tab pos="349250" algn="l"/>
                <a:tab pos="349885" algn="l"/>
              </a:tabLst>
            </a:pPr>
            <a:r>
              <a:rPr lang="it-IT" spc="-70" dirty="0">
                <a:cs typeface="Times New Roman"/>
              </a:rPr>
              <a:t>Coordinamento</a:t>
            </a:r>
            <a:r>
              <a:rPr lang="it-IT" spc="-70" dirty="0" smtClean="0">
                <a:cs typeface="Times New Roman"/>
              </a:rPr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20156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3484072" y="16225"/>
            <a:ext cx="22050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67665">
              <a:lnSpc>
                <a:spcPct val="100000"/>
              </a:lnSpc>
            </a:pPr>
            <a:r>
              <a:rPr lang="it-IT" b="1" spc="-15" dirty="0">
                <a:solidFill>
                  <a:srgbClr val="FFFFFF"/>
                </a:solidFill>
                <a:cs typeface="Times New Roman"/>
              </a:rPr>
              <a:t>Compiti</a:t>
            </a:r>
            <a:r>
              <a:rPr lang="it-IT" b="1" spc="-50" dirty="0">
                <a:solidFill>
                  <a:srgbClr val="FFFFFF"/>
                </a:solidFill>
                <a:cs typeface="Times New Roman"/>
              </a:rPr>
              <a:t> </a:t>
            </a:r>
            <a:r>
              <a:rPr lang="it-IT" b="1" spc="-5" dirty="0">
                <a:solidFill>
                  <a:srgbClr val="FFFFFF"/>
                </a:solidFill>
                <a:cs typeface="Times New Roman"/>
              </a:rPr>
              <a:t>del</a:t>
            </a:r>
            <a:r>
              <a:rPr lang="it-IT" b="1" spc="-20" dirty="0">
                <a:solidFill>
                  <a:srgbClr val="FFFFFF"/>
                </a:solidFill>
                <a:cs typeface="Times New Roman"/>
              </a:rPr>
              <a:t> </a:t>
            </a:r>
            <a:r>
              <a:rPr lang="it-IT" b="1" spc="-100" dirty="0">
                <a:solidFill>
                  <a:srgbClr val="FFFFFF"/>
                </a:solidFill>
                <a:cs typeface="Times New Roman"/>
              </a:rPr>
              <a:t>CTS </a:t>
            </a:r>
            <a:endParaRPr lang="it-IT" b="1" dirty="0">
              <a:cs typeface="Times New Roman"/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953207" y="2132856"/>
            <a:ext cx="7704856" cy="35548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6385" marR="728980" indent="-274320" algn="just">
              <a:lnSpc>
                <a:spcPts val="1540"/>
              </a:lnSpc>
              <a:spcBef>
                <a:spcPts val="459"/>
              </a:spcBef>
              <a:buClr>
                <a:srgbClr val="EF7E09"/>
              </a:buClr>
              <a:buSzPct val="84375"/>
              <a:buFont typeface="Segoe UI Symbol"/>
              <a:buChar char="⚫"/>
              <a:tabLst>
                <a:tab pos="287020" algn="l"/>
              </a:tabLst>
            </a:pPr>
            <a:r>
              <a:rPr lang="it-IT" b="1" spc="-20" dirty="0">
                <a:cs typeface="Times New Roman"/>
              </a:rPr>
              <a:t>Informa</a:t>
            </a:r>
            <a:r>
              <a:rPr lang="it-IT" b="1" spc="-15" dirty="0">
                <a:cs typeface="Times New Roman"/>
              </a:rPr>
              <a:t> </a:t>
            </a:r>
            <a:r>
              <a:rPr lang="it-IT" b="1" spc="20" dirty="0">
                <a:cs typeface="Times New Roman"/>
              </a:rPr>
              <a:t>i</a:t>
            </a:r>
            <a:r>
              <a:rPr lang="it-IT" b="1" spc="-50" dirty="0">
                <a:cs typeface="Times New Roman"/>
              </a:rPr>
              <a:t> </a:t>
            </a:r>
            <a:r>
              <a:rPr lang="it-IT" b="1" spc="20" dirty="0">
                <a:cs typeface="Times New Roman"/>
              </a:rPr>
              <a:t>docenti,</a:t>
            </a:r>
            <a:r>
              <a:rPr lang="it-IT" b="1" spc="-90" dirty="0">
                <a:cs typeface="Times New Roman"/>
              </a:rPr>
              <a:t> </a:t>
            </a:r>
            <a:r>
              <a:rPr lang="it-IT" b="1" spc="15" dirty="0">
                <a:cs typeface="Times New Roman"/>
              </a:rPr>
              <a:t>gli</a:t>
            </a:r>
            <a:r>
              <a:rPr lang="it-IT" b="1" spc="-50" dirty="0">
                <a:cs typeface="Times New Roman"/>
              </a:rPr>
              <a:t> </a:t>
            </a:r>
            <a:r>
              <a:rPr lang="it-IT" b="1" dirty="0">
                <a:cs typeface="Times New Roman"/>
              </a:rPr>
              <a:t>alunni,</a:t>
            </a:r>
            <a:r>
              <a:rPr lang="it-IT" b="1" spc="-100" dirty="0">
                <a:cs typeface="Times New Roman"/>
              </a:rPr>
              <a:t> </a:t>
            </a:r>
            <a:r>
              <a:rPr lang="it-IT" b="1" spc="15" dirty="0">
                <a:cs typeface="Times New Roman"/>
              </a:rPr>
              <a:t>gli</a:t>
            </a:r>
            <a:r>
              <a:rPr lang="it-IT" b="1" spc="-45" dirty="0">
                <a:cs typeface="Times New Roman"/>
              </a:rPr>
              <a:t> </a:t>
            </a:r>
            <a:r>
              <a:rPr lang="it-IT" b="1" spc="5" dirty="0">
                <a:cs typeface="Times New Roman"/>
              </a:rPr>
              <a:t>studenti</a:t>
            </a:r>
            <a:r>
              <a:rPr lang="it-IT" b="1" spc="-40" dirty="0">
                <a:cs typeface="Times New Roman"/>
              </a:rPr>
              <a:t> </a:t>
            </a:r>
            <a:r>
              <a:rPr lang="it-IT" b="1" spc="35" dirty="0">
                <a:cs typeface="Times New Roman"/>
              </a:rPr>
              <a:t>e</a:t>
            </a:r>
            <a:r>
              <a:rPr lang="it-IT" b="1" spc="-40" dirty="0">
                <a:cs typeface="Times New Roman"/>
              </a:rPr>
              <a:t> </a:t>
            </a:r>
            <a:r>
              <a:rPr lang="it-IT" b="1" spc="20" dirty="0">
                <a:cs typeface="Times New Roman"/>
              </a:rPr>
              <a:t>i</a:t>
            </a:r>
            <a:r>
              <a:rPr lang="it-IT" b="1" spc="-40" dirty="0">
                <a:cs typeface="Times New Roman"/>
              </a:rPr>
              <a:t> </a:t>
            </a:r>
            <a:r>
              <a:rPr lang="it-IT" b="1" spc="20" dirty="0">
                <a:cs typeface="Times New Roman"/>
              </a:rPr>
              <a:t>loro</a:t>
            </a:r>
            <a:r>
              <a:rPr lang="it-IT" b="1" spc="-40" dirty="0">
                <a:cs typeface="Times New Roman"/>
              </a:rPr>
              <a:t> </a:t>
            </a:r>
            <a:r>
              <a:rPr lang="it-IT" b="1" spc="15" dirty="0">
                <a:cs typeface="Times New Roman"/>
              </a:rPr>
              <a:t>genitori</a:t>
            </a:r>
            <a:r>
              <a:rPr lang="it-IT" b="1" spc="-50" dirty="0">
                <a:cs typeface="Times New Roman"/>
              </a:rPr>
              <a:t> </a:t>
            </a:r>
            <a:r>
              <a:rPr lang="it-IT" b="1" spc="25" dirty="0">
                <a:cs typeface="Times New Roman"/>
              </a:rPr>
              <a:t>delle</a:t>
            </a:r>
            <a:r>
              <a:rPr lang="it-IT" b="1" spc="-40" dirty="0">
                <a:cs typeface="Times New Roman"/>
              </a:rPr>
              <a:t> </a:t>
            </a:r>
            <a:r>
              <a:rPr lang="it-IT" b="1" spc="-5" dirty="0">
                <a:cs typeface="Times New Roman"/>
              </a:rPr>
              <a:t>risorse </a:t>
            </a:r>
            <a:r>
              <a:rPr lang="it-IT" b="1" spc="-385" dirty="0">
                <a:cs typeface="Times New Roman"/>
              </a:rPr>
              <a:t> </a:t>
            </a:r>
            <a:r>
              <a:rPr lang="it-IT" b="1" spc="30" dirty="0">
                <a:cs typeface="Times New Roman"/>
              </a:rPr>
              <a:t>tecnologiche</a:t>
            </a:r>
            <a:r>
              <a:rPr lang="it-IT" b="1" spc="-50" dirty="0">
                <a:cs typeface="Times New Roman"/>
              </a:rPr>
              <a:t> </a:t>
            </a:r>
            <a:r>
              <a:rPr lang="it-IT" b="1" spc="20" dirty="0">
                <a:cs typeface="Times New Roman"/>
              </a:rPr>
              <a:t>disponibili</a:t>
            </a:r>
            <a:r>
              <a:rPr lang="it-IT" spc="20" dirty="0">
                <a:cs typeface="Times New Roman"/>
              </a:rPr>
              <a:t>,</a:t>
            </a:r>
            <a:r>
              <a:rPr lang="it-IT" spc="-125" dirty="0">
                <a:cs typeface="Times New Roman"/>
              </a:rPr>
              <a:t> </a:t>
            </a:r>
            <a:r>
              <a:rPr lang="it-IT" spc="-110" dirty="0">
                <a:cs typeface="Times New Roman"/>
              </a:rPr>
              <a:t>sia</a:t>
            </a:r>
            <a:r>
              <a:rPr lang="it-IT" spc="-40" dirty="0">
                <a:cs typeface="Times New Roman"/>
              </a:rPr>
              <a:t> </a:t>
            </a:r>
            <a:r>
              <a:rPr lang="it-IT" spc="-55" dirty="0">
                <a:cs typeface="Times New Roman"/>
              </a:rPr>
              <a:t>gratuite</a:t>
            </a:r>
            <a:r>
              <a:rPr lang="it-IT" spc="-45" dirty="0">
                <a:cs typeface="Times New Roman"/>
              </a:rPr>
              <a:t> </a:t>
            </a:r>
            <a:r>
              <a:rPr lang="it-IT" spc="-110" dirty="0">
                <a:cs typeface="Times New Roman"/>
              </a:rPr>
              <a:t>sia</a:t>
            </a:r>
            <a:r>
              <a:rPr lang="it-IT" spc="-40" dirty="0">
                <a:cs typeface="Times New Roman"/>
              </a:rPr>
              <a:t> </a:t>
            </a:r>
            <a:r>
              <a:rPr lang="it-IT" spc="-70" dirty="0">
                <a:cs typeface="Times New Roman"/>
              </a:rPr>
              <a:t>commerciali.</a:t>
            </a:r>
            <a:endParaRPr lang="it-IT" dirty="0">
              <a:cs typeface="Times New Roman"/>
            </a:endParaRPr>
          </a:p>
          <a:p>
            <a:pPr marL="286385" marR="287020" indent="-274320" algn="just">
              <a:lnSpc>
                <a:spcPts val="1540"/>
              </a:lnSpc>
              <a:spcBef>
                <a:spcPts val="595"/>
              </a:spcBef>
              <a:buClr>
                <a:srgbClr val="EF7E09"/>
              </a:buClr>
              <a:buSzPct val="84375"/>
              <a:buFont typeface="Segoe UI Symbol"/>
              <a:buChar char="⚫"/>
              <a:tabLst>
                <a:tab pos="287020" algn="l"/>
              </a:tabLst>
            </a:pPr>
            <a:r>
              <a:rPr lang="it-IT" spc="-95" dirty="0">
                <a:cs typeface="Times New Roman"/>
              </a:rPr>
              <a:t>organizza </a:t>
            </a:r>
            <a:r>
              <a:rPr lang="it-IT" spc="-90" dirty="0">
                <a:cs typeface="Times New Roman"/>
              </a:rPr>
              <a:t>iniziative </a:t>
            </a:r>
            <a:r>
              <a:rPr lang="it-IT" spc="-75" dirty="0">
                <a:cs typeface="Times New Roman"/>
              </a:rPr>
              <a:t>di </a:t>
            </a:r>
            <a:r>
              <a:rPr lang="it-IT" spc="-80" dirty="0">
                <a:cs typeface="Times New Roman"/>
              </a:rPr>
              <a:t>formazione </a:t>
            </a:r>
            <a:r>
              <a:rPr lang="it-IT" spc="-90" dirty="0">
                <a:cs typeface="Times New Roman"/>
              </a:rPr>
              <a:t>sui </a:t>
            </a:r>
            <a:r>
              <a:rPr lang="it-IT" spc="-55" dirty="0">
                <a:cs typeface="Times New Roman"/>
              </a:rPr>
              <a:t>temi </a:t>
            </a:r>
            <a:r>
              <a:rPr lang="it-IT" spc="-75" dirty="0">
                <a:cs typeface="Times New Roman"/>
              </a:rPr>
              <a:t>dell’inclusione scolastica, nonché </a:t>
            </a:r>
            <a:r>
              <a:rPr lang="it-IT" spc="-70" dirty="0">
                <a:cs typeface="Times New Roman"/>
              </a:rPr>
              <a:t>nell’ambito </a:t>
            </a:r>
            <a:r>
              <a:rPr lang="it-IT" spc="-65" dirty="0">
                <a:cs typeface="Times New Roman"/>
              </a:rPr>
              <a:t> delle </a:t>
            </a:r>
            <a:r>
              <a:rPr lang="it-IT" spc="-70" dirty="0">
                <a:cs typeface="Times New Roman"/>
              </a:rPr>
              <a:t>tecnologie </a:t>
            </a:r>
            <a:r>
              <a:rPr lang="it-IT" spc="-40" dirty="0">
                <a:cs typeface="Times New Roman"/>
              </a:rPr>
              <a:t>per </a:t>
            </a:r>
            <a:r>
              <a:rPr lang="it-IT" spc="-65" dirty="0">
                <a:cs typeface="Times New Roman"/>
              </a:rPr>
              <a:t>l’integrazione, </a:t>
            </a:r>
            <a:r>
              <a:rPr lang="it-IT" spc="-55" dirty="0">
                <a:cs typeface="Times New Roman"/>
              </a:rPr>
              <a:t>rivolte </a:t>
            </a:r>
            <a:r>
              <a:rPr lang="it-IT" spc="-95" dirty="0">
                <a:cs typeface="Times New Roman"/>
              </a:rPr>
              <a:t>al </a:t>
            </a:r>
            <a:r>
              <a:rPr lang="it-IT" spc="-70" dirty="0">
                <a:cs typeface="Times New Roman"/>
              </a:rPr>
              <a:t>personale </a:t>
            </a:r>
            <a:r>
              <a:rPr lang="it-IT" spc="-75" dirty="0">
                <a:cs typeface="Times New Roman"/>
              </a:rPr>
              <a:t>scolastico, </a:t>
            </a:r>
            <a:r>
              <a:rPr lang="it-IT" spc="-105" dirty="0">
                <a:cs typeface="Times New Roman"/>
              </a:rPr>
              <a:t>agli </a:t>
            </a:r>
            <a:r>
              <a:rPr lang="it-IT" spc="-85" dirty="0">
                <a:cs typeface="Times New Roman"/>
              </a:rPr>
              <a:t>alunni </a:t>
            </a:r>
            <a:r>
              <a:rPr lang="it-IT" spc="-70" dirty="0">
                <a:cs typeface="Times New Roman"/>
              </a:rPr>
              <a:t>o </a:t>
            </a:r>
            <a:r>
              <a:rPr lang="it-IT" spc="-80" dirty="0">
                <a:cs typeface="Times New Roman"/>
              </a:rPr>
              <a:t>alle </a:t>
            </a:r>
            <a:r>
              <a:rPr lang="it-IT" spc="-55" dirty="0">
                <a:cs typeface="Times New Roman"/>
              </a:rPr>
              <a:t>loro </a:t>
            </a:r>
            <a:r>
              <a:rPr lang="it-IT" spc="-50" dirty="0">
                <a:cs typeface="Times New Roman"/>
              </a:rPr>
              <a:t> </a:t>
            </a:r>
            <a:r>
              <a:rPr lang="it-IT" spc="-90" dirty="0">
                <a:cs typeface="Times New Roman"/>
              </a:rPr>
              <a:t>famiglie;</a:t>
            </a:r>
            <a:endParaRPr lang="it-IT" dirty="0">
              <a:cs typeface="Times New Roman"/>
            </a:endParaRPr>
          </a:p>
          <a:p>
            <a:pPr marL="286385" marR="421005" indent="-274320" algn="just">
              <a:lnSpc>
                <a:spcPts val="1540"/>
              </a:lnSpc>
              <a:spcBef>
                <a:spcPts val="590"/>
              </a:spcBef>
              <a:buClr>
                <a:srgbClr val="EF7E09"/>
              </a:buClr>
              <a:buSzPct val="84375"/>
              <a:buFont typeface="Segoe UI Symbol"/>
              <a:buChar char="⚫"/>
              <a:tabLst>
                <a:tab pos="332740" algn="l"/>
              </a:tabLst>
            </a:pPr>
            <a:r>
              <a:rPr lang="it-IT" dirty="0" smtClean="0"/>
              <a:t>	</a:t>
            </a:r>
            <a:r>
              <a:rPr lang="it-IT" spc="-70" dirty="0">
                <a:cs typeface="Times New Roman"/>
              </a:rPr>
              <a:t>fornisce </a:t>
            </a:r>
            <a:r>
              <a:rPr lang="it-IT" spc="-90" dirty="0">
                <a:cs typeface="Times New Roman"/>
              </a:rPr>
              <a:t>consulenza </a:t>
            </a:r>
            <a:r>
              <a:rPr lang="it-IT" spc="-85" dirty="0">
                <a:cs typeface="Times New Roman"/>
              </a:rPr>
              <a:t>nell’individuazione </a:t>
            </a:r>
            <a:r>
              <a:rPr lang="it-IT" spc="-65" dirty="0">
                <a:cs typeface="Times New Roman"/>
              </a:rPr>
              <a:t>delle scelte </a:t>
            </a:r>
            <a:r>
              <a:rPr lang="it-IT" spc="-35" dirty="0">
                <a:cs typeface="Times New Roman"/>
              </a:rPr>
              <a:t>opportune, </a:t>
            </a:r>
            <a:r>
              <a:rPr lang="it-IT" spc="-110" dirty="0">
                <a:cs typeface="Times New Roman"/>
              </a:rPr>
              <a:t>sia </a:t>
            </a:r>
            <a:r>
              <a:rPr lang="it-IT" spc="-40" dirty="0">
                <a:cs typeface="Times New Roman"/>
              </a:rPr>
              <a:t>per </a:t>
            </a:r>
            <a:r>
              <a:rPr lang="it-IT" spc="-95" dirty="0">
                <a:cs typeface="Times New Roman"/>
              </a:rPr>
              <a:t>gli ausili </a:t>
            </a:r>
            <a:r>
              <a:rPr lang="it-IT" spc="-80" dirty="0">
                <a:cs typeface="Times New Roman"/>
              </a:rPr>
              <a:t>che in </a:t>
            </a:r>
            <a:r>
              <a:rPr lang="it-IT" spc="-75" dirty="0">
                <a:cs typeface="Times New Roman"/>
              </a:rPr>
              <a:t> </a:t>
            </a:r>
            <a:r>
              <a:rPr lang="it-IT" spc="-45" dirty="0">
                <a:cs typeface="Times New Roman"/>
              </a:rPr>
              <a:t>merito </a:t>
            </a:r>
            <a:r>
              <a:rPr lang="it-IT" spc="-80" dirty="0">
                <a:cs typeface="Times New Roman"/>
              </a:rPr>
              <a:t>alle</a:t>
            </a:r>
            <a:r>
              <a:rPr lang="it-IT" spc="-25" dirty="0">
                <a:cs typeface="Times New Roman"/>
              </a:rPr>
              <a:t> </a:t>
            </a:r>
            <a:r>
              <a:rPr lang="it-IT" spc="-80" dirty="0">
                <a:cs typeface="Times New Roman"/>
              </a:rPr>
              <a:t>modalità</a:t>
            </a:r>
            <a:r>
              <a:rPr lang="it-IT" spc="-30" dirty="0">
                <a:cs typeface="Times New Roman"/>
              </a:rPr>
              <a:t> </a:t>
            </a:r>
            <a:r>
              <a:rPr lang="it-IT" spc="-65" dirty="0">
                <a:cs typeface="Times New Roman"/>
              </a:rPr>
              <a:t>didattiche</a:t>
            </a:r>
            <a:r>
              <a:rPr lang="it-IT" spc="-40" dirty="0">
                <a:cs typeface="Times New Roman"/>
              </a:rPr>
              <a:t> </a:t>
            </a:r>
            <a:r>
              <a:rPr lang="it-IT" spc="-85" dirty="0">
                <a:cs typeface="Times New Roman"/>
              </a:rPr>
              <a:t>adeguate</a:t>
            </a:r>
            <a:r>
              <a:rPr lang="it-IT" spc="-30" dirty="0">
                <a:cs typeface="Times New Roman"/>
              </a:rPr>
              <a:t> </a:t>
            </a:r>
            <a:r>
              <a:rPr lang="it-IT" spc="-100" dirty="0">
                <a:cs typeface="Times New Roman"/>
              </a:rPr>
              <a:t>ad</a:t>
            </a:r>
            <a:r>
              <a:rPr lang="it-IT" spc="-25" dirty="0">
                <a:cs typeface="Times New Roman"/>
              </a:rPr>
              <a:t> </a:t>
            </a:r>
            <a:r>
              <a:rPr lang="it-IT" spc="-100" dirty="0">
                <a:cs typeface="Times New Roman"/>
              </a:rPr>
              <a:t>essi</a:t>
            </a:r>
            <a:r>
              <a:rPr lang="it-IT" spc="-50" dirty="0">
                <a:cs typeface="Times New Roman"/>
              </a:rPr>
              <a:t> </a:t>
            </a:r>
            <a:r>
              <a:rPr lang="it-IT" spc="-65" dirty="0">
                <a:cs typeface="Times New Roman"/>
              </a:rPr>
              <a:t>nelle</a:t>
            </a:r>
            <a:r>
              <a:rPr lang="it-IT" spc="-20" dirty="0">
                <a:cs typeface="Times New Roman"/>
              </a:rPr>
              <a:t> </a:t>
            </a:r>
            <a:r>
              <a:rPr lang="it-IT" spc="-80" dirty="0">
                <a:cs typeface="Times New Roman"/>
              </a:rPr>
              <a:t>diverse</a:t>
            </a:r>
            <a:r>
              <a:rPr lang="it-IT" spc="10" dirty="0">
                <a:cs typeface="Times New Roman"/>
              </a:rPr>
              <a:t> </a:t>
            </a:r>
            <a:r>
              <a:rPr lang="it-IT" spc="-75" dirty="0">
                <a:cs typeface="Times New Roman"/>
              </a:rPr>
              <a:t>situazioni;</a:t>
            </a:r>
            <a:endParaRPr lang="it-IT" dirty="0">
              <a:cs typeface="Times New Roman"/>
            </a:endParaRPr>
          </a:p>
          <a:p>
            <a:pPr marL="287020" indent="-274320" algn="just">
              <a:lnSpc>
                <a:spcPts val="1730"/>
              </a:lnSpc>
              <a:spcBef>
                <a:spcPts val="225"/>
              </a:spcBef>
              <a:buClr>
                <a:srgbClr val="EF7E09"/>
              </a:buClr>
              <a:buSzPct val="84375"/>
              <a:buFont typeface="Segoe UI Symbol"/>
              <a:buChar char="⚫"/>
              <a:tabLst>
                <a:tab pos="287020" algn="l"/>
              </a:tabLst>
            </a:pPr>
            <a:r>
              <a:rPr lang="it-IT" spc="-85" dirty="0">
                <a:cs typeface="Times New Roman"/>
              </a:rPr>
              <a:t>raccoglie</a:t>
            </a:r>
            <a:r>
              <a:rPr lang="it-IT" spc="-20" dirty="0">
                <a:cs typeface="Times New Roman"/>
              </a:rPr>
              <a:t> </a:t>
            </a:r>
            <a:r>
              <a:rPr lang="it-IT" spc="-65" dirty="0">
                <a:cs typeface="Times New Roman"/>
              </a:rPr>
              <a:t>le</a:t>
            </a:r>
            <a:r>
              <a:rPr lang="it-IT" spc="-20" dirty="0">
                <a:cs typeface="Times New Roman"/>
              </a:rPr>
              <a:t> </a:t>
            </a:r>
            <a:r>
              <a:rPr lang="it-IT" b="1" spc="15" dirty="0">
                <a:cs typeface="Times New Roman"/>
              </a:rPr>
              <a:t>buone</a:t>
            </a:r>
            <a:r>
              <a:rPr lang="it-IT" b="1" spc="-25" dirty="0">
                <a:cs typeface="Times New Roman"/>
              </a:rPr>
              <a:t> </a:t>
            </a:r>
            <a:r>
              <a:rPr lang="it-IT" b="1" spc="-5" dirty="0">
                <a:cs typeface="Times New Roman"/>
              </a:rPr>
              <a:t>pratiche</a:t>
            </a:r>
            <a:r>
              <a:rPr lang="it-IT" b="1" spc="-25" dirty="0">
                <a:cs typeface="Times New Roman"/>
              </a:rPr>
              <a:t> </a:t>
            </a:r>
            <a:r>
              <a:rPr lang="it-IT" spc="-75" dirty="0">
                <a:cs typeface="Times New Roman"/>
              </a:rPr>
              <a:t>di</a:t>
            </a:r>
            <a:r>
              <a:rPr lang="it-IT" spc="-25" dirty="0">
                <a:cs typeface="Times New Roman"/>
              </a:rPr>
              <a:t> </a:t>
            </a:r>
            <a:r>
              <a:rPr lang="it-IT" spc="-80" dirty="0">
                <a:cs typeface="Times New Roman"/>
              </a:rPr>
              <a:t>inclusione</a:t>
            </a:r>
            <a:r>
              <a:rPr lang="it-IT" spc="5" dirty="0">
                <a:cs typeface="Times New Roman"/>
              </a:rPr>
              <a:t> </a:t>
            </a:r>
            <a:r>
              <a:rPr lang="it-IT" spc="-80" dirty="0">
                <a:cs typeface="Times New Roman"/>
              </a:rPr>
              <a:t>realizzate</a:t>
            </a:r>
            <a:r>
              <a:rPr lang="it-IT" spc="-45" dirty="0">
                <a:cs typeface="Times New Roman"/>
              </a:rPr>
              <a:t> </a:t>
            </a:r>
            <a:r>
              <a:rPr lang="it-IT" spc="-80" dirty="0">
                <a:cs typeface="Times New Roman"/>
              </a:rPr>
              <a:t>dalle</a:t>
            </a:r>
            <a:r>
              <a:rPr lang="it-IT" spc="-10" dirty="0">
                <a:cs typeface="Times New Roman"/>
              </a:rPr>
              <a:t> </a:t>
            </a:r>
            <a:r>
              <a:rPr lang="it-IT" spc="-70" dirty="0">
                <a:cs typeface="Times New Roman"/>
              </a:rPr>
              <a:t>istituzioni</a:t>
            </a:r>
            <a:r>
              <a:rPr lang="it-IT" spc="-25" dirty="0">
                <a:cs typeface="Times New Roman"/>
              </a:rPr>
              <a:t> </a:t>
            </a:r>
            <a:r>
              <a:rPr lang="it-IT" spc="-85" dirty="0">
                <a:cs typeface="Times New Roman"/>
              </a:rPr>
              <a:t>scolastiche</a:t>
            </a:r>
            <a:r>
              <a:rPr lang="it-IT" spc="-35" dirty="0">
                <a:cs typeface="Times New Roman"/>
              </a:rPr>
              <a:t> </a:t>
            </a:r>
            <a:r>
              <a:rPr lang="it-IT" spc="-65" dirty="0">
                <a:cs typeface="Times New Roman"/>
              </a:rPr>
              <a:t>e</a:t>
            </a:r>
            <a:r>
              <a:rPr lang="it-IT" spc="-20" dirty="0">
                <a:cs typeface="Times New Roman"/>
              </a:rPr>
              <a:t> </a:t>
            </a:r>
            <a:r>
              <a:rPr lang="it-IT" spc="-70" dirty="0">
                <a:cs typeface="Times New Roman"/>
              </a:rPr>
              <a:t>le</a:t>
            </a:r>
            <a:endParaRPr lang="it-IT" dirty="0">
              <a:cs typeface="Times New Roman"/>
            </a:endParaRPr>
          </a:p>
          <a:p>
            <a:pPr marL="286385" algn="just">
              <a:lnSpc>
                <a:spcPts val="1730"/>
              </a:lnSpc>
            </a:pPr>
            <a:r>
              <a:rPr lang="it-IT" spc="-85" dirty="0">
                <a:cs typeface="Times New Roman"/>
              </a:rPr>
              <a:t>condividono</a:t>
            </a:r>
            <a:r>
              <a:rPr lang="it-IT" spc="5" dirty="0">
                <a:cs typeface="Times New Roman"/>
              </a:rPr>
              <a:t> </a:t>
            </a:r>
            <a:r>
              <a:rPr lang="it-IT" spc="-80" dirty="0">
                <a:cs typeface="Times New Roman"/>
              </a:rPr>
              <a:t>con</a:t>
            </a:r>
            <a:r>
              <a:rPr lang="it-IT" spc="-35" dirty="0">
                <a:cs typeface="Times New Roman"/>
              </a:rPr>
              <a:t> </a:t>
            </a:r>
            <a:r>
              <a:rPr lang="it-IT" spc="-65" dirty="0">
                <a:cs typeface="Times New Roman"/>
              </a:rPr>
              <a:t>le</a:t>
            </a:r>
            <a:r>
              <a:rPr lang="it-IT" spc="-35" dirty="0">
                <a:cs typeface="Times New Roman"/>
              </a:rPr>
              <a:t> </a:t>
            </a:r>
            <a:r>
              <a:rPr lang="it-IT" spc="-80" dirty="0">
                <a:cs typeface="Times New Roman"/>
              </a:rPr>
              <a:t>scuole</a:t>
            </a:r>
            <a:r>
              <a:rPr lang="it-IT" spc="-30" dirty="0">
                <a:cs typeface="Times New Roman"/>
              </a:rPr>
              <a:t> </a:t>
            </a:r>
            <a:r>
              <a:rPr lang="it-IT" spc="-65" dirty="0">
                <a:cs typeface="Times New Roman"/>
              </a:rPr>
              <a:t>del</a:t>
            </a:r>
            <a:r>
              <a:rPr lang="it-IT" spc="-35" dirty="0">
                <a:cs typeface="Times New Roman"/>
              </a:rPr>
              <a:t> </a:t>
            </a:r>
            <a:r>
              <a:rPr lang="it-IT" spc="-20" dirty="0">
                <a:cs typeface="Times New Roman"/>
              </a:rPr>
              <a:t>territorio</a:t>
            </a:r>
            <a:r>
              <a:rPr lang="it-IT" spc="-45" dirty="0">
                <a:cs typeface="Times New Roman"/>
              </a:rPr>
              <a:t> </a:t>
            </a:r>
            <a:r>
              <a:rPr lang="it-IT" spc="-75" dirty="0">
                <a:cs typeface="Times New Roman"/>
              </a:rPr>
              <a:t>di</a:t>
            </a:r>
            <a:r>
              <a:rPr lang="it-IT" spc="-20" dirty="0">
                <a:cs typeface="Times New Roman"/>
              </a:rPr>
              <a:t> </a:t>
            </a:r>
            <a:r>
              <a:rPr lang="it-IT" spc="-45" dirty="0">
                <a:cs typeface="Times New Roman"/>
              </a:rPr>
              <a:t>riferimento;</a:t>
            </a:r>
            <a:endParaRPr lang="it-IT" dirty="0">
              <a:cs typeface="Times New Roman"/>
            </a:endParaRPr>
          </a:p>
          <a:p>
            <a:pPr marL="286385" marR="66675" indent="-274320">
              <a:lnSpc>
                <a:spcPts val="1540"/>
              </a:lnSpc>
              <a:spcBef>
                <a:spcPts val="580"/>
              </a:spcBef>
              <a:buClr>
                <a:srgbClr val="EF7E09"/>
              </a:buClr>
              <a:buSzPct val="84375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lang="it-IT" spc="-65" dirty="0">
                <a:cs typeface="Times New Roman"/>
              </a:rPr>
              <a:t>è</a:t>
            </a:r>
            <a:r>
              <a:rPr lang="it-IT" spc="-35" dirty="0">
                <a:cs typeface="Times New Roman"/>
              </a:rPr>
              <a:t> </a:t>
            </a:r>
            <a:r>
              <a:rPr lang="it-IT" spc="-50" dirty="0">
                <a:cs typeface="Times New Roman"/>
              </a:rPr>
              <a:t>inoltre</a:t>
            </a:r>
            <a:r>
              <a:rPr lang="it-IT" spc="-25" dirty="0">
                <a:cs typeface="Times New Roman"/>
              </a:rPr>
              <a:t> </a:t>
            </a:r>
            <a:r>
              <a:rPr lang="it-IT" b="1" spc="15" dirty="0">
                <a:cs typeface="Times New Roman"/>
              </a:rPr>
              <a:t>centro</a:t>
            </a:r>
            <a:r>
              <a:rPr lang="it-IT" b="1" spc="-20" dirty="0">
                <a:cs typeface="Times New Roman"/>
              </a:rPr>
              <a:t> </a:t>
            </a:r>
            <a:r>
              <a:rPr lang="it-IT" b="1" spc="20" dirty="0">
                <a:cs typeface="Times New Roman"/>
              </a:rPr>
              <a:t>di</a:t>
            </a:r>
            <a:r>
              <a:rPr lang="it-IT" b="1" spc="-35" dirty="0">
                <a:cs typeface="Times New Roman"/>
              </a:rPr>
              <a:t> </a:t>
            </a:r>
            <a:r>
              <a:rPr lang="it-IT" b="1" spc="-15" dirty="0">
                <a:cs typeface="Times New Roman"/>
              </a:rPr>
              <a:t>attività</a:t>
            </a:r>
            <a:r>
              <a:rPr lang="it-IT" b="1" spc="-50" dirty="0">
                <a:cs typeface="Times New Roman"/>
              </a:rPr>
              <a:t> </a:t>
            </a:r>
            <a:r>
              <a:rPr lang="it-IT" b="1" spc="20" dirty="0">
                <a:cs typeface="Times New Roman"/>
              </a:rPr>
              <a:t>di</a:t>
            </a:r>
            <a:r>
              <a:rPr lang="it-IT" b="1" spc="-40" dirty="0">
                <a:cs typeface="Times New Roman"/>
              </a:rPr>
              <a:t> </a:t>
            </a:r>
            <a:r>
              <a:rPr lang="it-IT" b="1" spc="-5" dirty="0">
                <a:cs typeface="Times New Roman"/>
              </a:rPr>
              <a:t>ricerca</a:t>
            </a:r>
            <a:r>
              <a:rPr lang="it-IT" b="1" spc="-15" dirty="0">
                <a:cs typeface="Times New Roman"/>
              </a:rPr>
              <a:t> </a:t>
            </a:r>
            <a:r>
              <a:rPr lang="it-IT" b="1" dirty="0">
                <a:cs typeface="Times New Roman"/>
              </a:rPr>
              <a:t>didattica</a:t>
            </a:r>
            <a:r>
              <a:rPr lang="it-IT" b="1" spc="-40" dirty="0">
                <a:cs typeface="Times New Roman"/>
              </a:rPr>
              <a:t> </a:t>
            </a:r>
            <a:r>
              <a:rPr lang="it-IT" b="1" spc="35" dirty="0">
                <a:cs typeface="Times New Roman"/>
              </a:rPr>
              <a:t>e</a:t>
            </a:r>
            <a:r>
              <a:rPr lang="it-IT" b="1" spc="-30" dirty="0">
                <a:cs typeface="Times New Roman"/>
              </a:rPr>
              <a:t> </a:t>
            </a:r>
            <a:r>
              <a:rPr lang="it-IT" b="1" spc="20" dirty="0">
                <a:cs typeface="Times New Roman"/>
              </a:rPr>
              <a:t>di</a:t>
            </a:r>
            <a:r>
              <a:rPr lang="it-IT" b="1" spc="-50" dirty="0">
                <a:cs typeface="Times New Roman"/>
              </a:rPr>
              <a:t> </a:t>
            </a:r>
            <a:r>
              <a:rPr lang="it-IT" b="1" spc="5" dirty="0">
                <a:cs typeface="Times New Roman"/>
              </a:rPr>
              <a:t>sperimentazione</a:t>
            </a:r>
            <a:r>
              <a:rPr lang="it-IT" spc="5" dirty="0">
                <a:cs typeface="Times New Roman"/>
              </a:rPr>
              <a:t>,</a:t>
            </a:r>
            <a:r>
              <a:rPr lang="it-IT" spc="-80" dirty="0">
                <a:cs typeface="Times New Roman"/>
              </a:rPr>
              <a:t> </a:t>
            </a:r>
            <a:r>
              <a:rPr lang="it-IT" spc="-100" dirty="0">
                <a:cs typeface="Times New Roman"/>
              </a:rPr>
              <a:t>da</a:t>
            </a:r>
            <a:r>
              <a:rPr lang="it-IT" spc="-20" dirty="0">
                <a:cs typeface="Times New Roman"/>
              </a:rPr>
              <a:t> </a:t>
            </a:r>
            <a:r>
              <a:rPr lang="it-IT" spc="-80" dirty="0">
                <a:cs typeface="Times New Roman"/>
              </a:rPr>
              <a:t>realizzare </a:t>
            </a:r>
            <a:r>
              <a:rPr lang="it-IT" spc="-385" dirty="0">
                <a:cs typeface="Times New Roman"/>
              </a:rPr>
              <a:t> </a:t>
            </a:r>
            <a:r>
              <a:rPr lang="it-IT" spc="-90" dirty="0">
                <a:cs typeface="Times New Roman"/>
              </a:rPr>
              <a:t>anche</a:t>
            </a:r>
            <a:r>
              <a:rPr lang="it-IT" spc="-30" dirty="0">
                <a:cs typeface="Times New Roman"/>
              </a:rPr>
              <a:t> </a:t>
            </a:r>
            <a:r>
              <a:rPr lang="it-IT" spc="-70" dirty="0">
                <a:cs typeface="Times New Roman"/>
              </a:rPr>
              <a:t>mediante</a:t>
            </a:r>
            <a:r>
              <a:rPr lang="it-IT" spc="-25" dirty="0">
                <a:cs typeface="Times New Roman"/>
              </a:rPr>
              <a:t> </a:t>
            </a:r>
            <a:r>
              <a:rPr lang="it-IT" spc="-100" dirty="0">
                <a:cs typeface="Times New Roman"/>
              </a:rPr>
              <a:t>la</a:t>
            </a:r>
            <a:r>
              <a:rPr lang="it-IT" spc="-35" dirty="0">
                <a:cs typeface="Times New Roman"/>
              </a:rPr>
              <a:t> </a:t>
            </a:r>
            <a:r>
              <a:rPr lang="it-IT" spc="-80" dirty="0">
                <a:cs typeface="Times New Roman"/>
              </a:rPr>
              <a:t>collaborazione</a:t>
            </a:r>
            <a:r>
              <a:rPr lang="it-IT" spc="-15" dirty="0">
                <a:cs typeface="Times New Roman"/>
              </a:rPr>
              <a:t> </a:t>
            </a:r>
            <a:r>
              <a:rPr lang="it-IT" spc="-80" dirty="0">
                <a:cs typeface="Times New Roman"/>
              </a:rPr>
              <a:t>con</a:t>
            </a:r>
            <a:r>
              <a:rPr lang="it-IT" spc="-15" dirty="0">
                <a:cs typeface="Times New Roman"/>
              </a:rPr>
              <a:t> </a:t>
            </a:r>
            <a:r>
              <a:rPr lang="it-IT" spc="-50" dirty="0">
                <a:cs typeface="Times New Roman"/>
              </a:rPr>
              <a:t>altre </a:t>
            </a:r>
            <a:r>
              <a:rPr lang="it-IT" spc="-85" dirty="0">
                <a:cs typeface="Times New Roman"/>
              </a:rPr>
              <a:t>scuole</a:t>
            </a:r>
            <a:r>
              <a:rPr lang="it-IT" spc="-15" dirty="0">
                <a:cs typeface="Times New Roman"/>
              </a:rPr>
              <a:t> </a:t>
            </a:r>
            <a:r>
              <a:rPr lang="it-IT" spc="-70" dirty="0">
                <a:cs typeface="Times New Roman"/>
              </a:rPr>
              <a:t>o</a:t>
            </a:r>
            <a:r>
              <a:rPr lang="it-IT" spc="-35" dirty="0">
                <a:cs typeface="Times New Roman"/>
              </a:rPr>
              <a:t> </a:t>
            </a:r>
            <a:r>
              <a:rPr lang="it-IT" spc="-85" dirty="0">
                <a:cs typeface="Times New Roman"/>
              </a:rPr>
              <a:t>CTS,</a:t>
            </a:r>
            <a:r>
              <a:rPr lang="it-IT" spc="-100" dirty="0">
                <a:cs typeface="Times New Roman"/>
              </a:rPr>
              <a:t> </a:t>
            </a:r>
            <a:r>
              <a:rPr lang="it-IT" spc="-75" dirty="0">
                <a:cs typeface="Times New Roman"/>
              </a:rPr>
              <a:t>Università</a:t>
            </a:r>
            <a:r>
              <a:rPr lang="it-IT" spc="-30" dirty="0">
                <a:cs typeface="Times New Roman"/>
              </a:rPr>
              <a:t> </a:t>
            </a:r>
            <a:r>
              <a:rPr lang="it-IT" spc="-65" dirty="0">
                <a:cs typeface="Times New Roman"/>
              </a:rPr>
              <a:t>e</a:t>
            </a:r>
            <a:r>
              <a:rPr lang="it-IT" spc="-25" dirty="0">
                <a:cs typeface="Times New Roman"/>
              </a:rPr>
              <a:t> </a:t>
            </a:r>
            <a:r>
              <a:rPr lang="it-IT" spc="-40" dirty="0">
                <a:cs typeface="Times New Roman"/>
              </a:rPr>
              <a:t>Centri</a:t>
            </a:r>
            <a:r>
              <a:rPr lang="it-IT" spc="-45" dirty="0">
                <a:cs typeface="Times New Roman"/>
              </a:rPr>
              <a:t> </a:t>
            </a:r>
            <a:r>
              <a:rPr lang="it-IT" spc="-75" dirty="0">
                <a:cs typeface="Times New Roman"/>
              </a:rPr>
              <a:t>di</a:t>
            </a:r>
            <a:r>
              <a:rPr lang="it-IT" spc="-30" dirty="0">
                <a:cs typeface="Times New Roman"/>
              </a:rPr>
              <a:t> </a:t>
            </a:r>
            <a:r>
              <a:rPr lang="it-IT" spc="-50" dirty="0">
                <a:cs typeface="Times New Roman"/>
              </a:rPr>
              <a:t>Ricerca., </a:t>
            </a:r>
            <a:r>
              <a:rPr lang="it-IT" spc="-45" dirty="0">
                <a:cs typeface="Times New Roman"/>
              </a:rPr>
              <a:t> </a:t>
            </a:r>
            <a:r>
              <a:rPr lang="it-IT" spc="-65" dirty="0">
                <a:cs typeface="Times New Roman"/>
              </a:rPr>
              <a:t>infatti</a:t>
            </a:r>
            <a:r>
              <a:rPr lang="it-IT" spc="-40" dirty="0">
                <a:cs typeface="Times New Roman"/>
              </a:rPr>
              <a:t> </a:t>
            </a:r>
            <a:r>
              <a:rPr lang="it-IT" spc="-85" dirty="0">
                <a:cs typeface="Times New Roman"/>
              </a:rPr>
              <a:t>possono</a:t>
            </a:r>
            <a:r>
              <a:rPr lang="it-IT" spc="-15" dirty="0">
                <a:cs typeface="Times New Roman"/>
              </a:rPr>
              <a:t> </a:t>
            </a:r>
            <a:r>
              <a:rPr lang="it-IT" spc="-85" dirty="0">
                <a:cs typeface="Times New Roman"/>
              </a:rPr>
              <a:t>farsi</a:t>
            </a:r>
            <a:r>
              <a:rPr lang="it-IT" spc="-40" dirty="0">
                <a:cs typeface="Times New Roman"/>
              </a:rPr>
              <a:t> </a:t>
            </a:r>
            <a:r>
              <a:rPr lang="it-IT" spc="-45" dirty="0">
                <a:cs typeface="Times New Roman"/>
              </a:rPr>
              <a:t>promotori</a:t>
            </a:r>
            <a:r>
              <a:rPr lang="it-IT" spc="-40" dirty="0">
                <a:cs typeface="Times New Roman"/>
              </a:rPr>
              <a:t> </a:t>
            </a:r>
            <a:r>
              <a:rPr lang="it-IT" spc="-75" dirty="0">
                <a:cs typeface="Times New Roman"/>
              </a:rPr>
              <a:t>di</a:t>
            </a:r>
            <a:r>
              <a:rPr lang="it-IT" spc="-30" dirty="0">
                <a:cs typeface="Times New Roman"/>
              </a:rPr>
              <a:t> </a:t>
            </a:r>
            <a:r>
              <a:rPr lang="it-IT" spc="-65" dirty="0">
                <a:cs typeface="Times New Roman"/>
              </a:rPr>
              <a:t>intese</a:t>
            </a:r>
            <a:r>
              <a:rPr lang="it-IT" spc="-20" dirty="0">
                <a:cs typeface="Times New Roman"/>
              </a:rPr>
              <a:t> </a:t>
            </a:r>
            <a:r>
              <a:rPr lang="it-IT" spc="-65" dirty="0">
                <a:cs typeface="Times New Roman"/>
              </a:rPr>
              <a:t>e</a:t>
            </a:r>
            <a:r>
              <a:rPr lang="it-IT" spc="-40" dirty="0">
                <a:cs typeface="Times New Roman"/>
              </a:rPr>
              <a:t> </a:t>
            </a:r>
            <a:r>
              <a:rPr lang="it-IT" spc="-75" dirty="0">
                <a:cs typeface="Times New Roman"/>
              </a:rPr>
              <a:t>accordi</a:t>
            </a:r>
            <a:r>
              <a:rPr lang="it-IT" spc="-25" dirty="0">
                <a:cs typeface="Times New Roman"/>
              </a:rPr>
              <a:t> </a:t>
            </a:r>
            <a:r>
              <a:rPr lang="it-IT" spc="-35" dirty="0">
                <a:cs typeface="Times New Roman"/>
              </a:rPr>
              <a:t>territoriali</a:t>
            </a:r>
            <a:r>
              <a:rPr lang="it-IT" spc="-55" dirty="0">
                <a:cs typeface="Times New Roman"/>
              </a:rPr>
              <a:t> </a:t>
            </a:r>
            <a:r>
              <a:rPr lang="it-IT" spc="-80" dirty="0">
                <a:cs typeface="Times New Roman"/>
              </a:rPr>
              <a:t>con</a:t>
            </a:r>
            <a:r>
              <a:rPr lang="it-IT" spc="-10" dirty="0">
                <a:cs typeface="Times New Roman"/>
              </a:rPr>
              <a:t> </a:t>
            </a:r>
            <a:r>
              <a:rPr lang="it-IT" spc="-80" dirty="0">
                <a:cs typeface="Times New Roman"/>
              </a:rPr>
              <a:t>i</a:t>
            </a:r>
            <a:r>
              <a:rPr lang="it-IT" spc="-40" dirty="0">
                <a:cs typeface="Times New Roman"/>
              </a:rPr>
              <a:t> </a:t>
            </a:r>
            <a:r>
              <a:rPr lang="it-IT" spc="-80" dirty="0">
                <a:cs typeface="Times New Roman"/>
              </a:rPr>
              <a:t>servizi</a:t>
            </a:r>
            <a:r>
              <a:rPr lang="it-IT" spc="-30" dirty="0">
                <a:cs typeface="Times New Roman"/>
              </a:rPr>
              <a:t> </a:t>
            </a:r>
            <a:r>
              <a:rPr lang="it-IT" spc="-80" dirty="0">
                <a:cs typeface="Times New Roman"/>
              </a:rPr>
              <a:t>sociosanitari</a:t>
            </a:r>
            <a:r>
              <a:rPr lang="it-IT" spc="-40" dirty="0">
                <a:cs typeface="Times New Roman"/>
              </a:rPr>
              <a:t> </a:t>
            </a:r>
            <a:r>
              <a:rPr lang="it-IT" spc="-65" dirty="0">
                <a:cs typeface="Times New Roman"/>
              </a:rPr>
              <a:t>del </a:t>
            </a:r>
            <a:r>
              <a:rPr lang="it-IT" spc="-60" dirty="0">
                <a:cs typeface="Times New Roman"/>
              </a:rPr>
              <a:t> </a:t>
            </a:r>
            <a:r>
              <a:rPr lang="it-IT" spc="-15" dirty="0">
                <a:cs typeface="Times New Roman"/>
              </a:rPr>
              <a:t>territorio,</a:t>
            </a:r>
            <a:r>
              <a:rPr lang="it-IT" spc="-105" dirty="0">
                <a:cs typeface="Times New Roman"/>
              </a:rPr>
              <a:t> </a:t>
            </a:r>
            <a:r>
              <a:rPr lang="it-IT" spc="-95" dirty="0">
                <a:cs typeface="Times New Roman"/>
              </a:rPr>
              <a:t>finalizzati</a:t>
            </a:r>
            <a:r>
              <a:rPr lang="it-IT" spc="-40" dirty="0">
                <a:cs typeface="Times New Roman"/>
              </a:rPr>
              <a:t> </a:t>
            </a:r>
            <a:r>
              <a:rPr lang="it-IT" spc="-80" dirty="0">
                <a:cs typeface="Times New Roman"/>
              </a:rPr>
              <a:t>all’elaborazione</a:t>
            </a:r>
            <a:r>
              <a:rPr lang="it-IT" spc="-25" dirty="0">
                <a:cs typeface="Times New Roman"/>
              </a:rPr>
              <a:t> </a:t>
            </a:r>
            <a:r>
              <a:rPr lang="it-IT" spc="-100" dirty="0">
                <a:cs typeface="Times New Roman"/>
              </a:rPr>
              <a:t>condivisa</a:t>
            </a:r>
            <a:r>
              <a:rPr lang="it-IT" dirty="0">
                <a:cs typeface="Times New Roman"/>
              </a:rPr>
              <a:t> </a:t>
            </a:r>
            <a:r>
              <a:rPr lang="it-IT" spc="-75" dirty="0">
                <a:cs typeface="Times New Roman"/>
              </a:rPr>
              <a:t>di</a:t>
            </a:r>
            <a:r>
              <a:rPr lang="it-IT" spc="-30" dirty="0">
                <a:cs typeface="Times New Roman"/>
              </a:rPr>
              <a:t> </a:t>
            </a:r>
            <a:r>
              <a:rPr lang="it-IT" spc="-55" dirty="0">
                <a:cs typeface="Times New Roman"/>
              </a:rPr>
              <a:t>procedure</a:t>
            </a:r>
            <a:r>
              <a:rPr lang="it-IT" spc="-15" dirty="0">
                <a:cs typeface="Times New Roman"/>
              </a:rPr>
              <a:t> </a:t>
            </a:r>
            <a:r>
              <a:rPr lang="it-IT" spc="-40" dirty="0">
                <a:cs typeface="Times New Roman"/>
              </a:rPr>
              <a:t>per</a:t>
            </a:r>
            <a:r>
              <a:rPr lang="it-IT" spc="-30" dirty="0">
                <a:cs typeface="Times New Roman"/>
              </a:rPr>
              <a:t> </a:t>
            </a:r>
            <a:r>
              <a:rPr lang="it-IT" spc="-70" dirty="0">
                <a:cs typeface="Times New Roman"/>
              </a:rPr>
              <a:t>l’integrazione</a:t>
            </a:r>
            <a:r>
              <a:rPr lang="it-IT" spc="-15" dirty="0">
                <a:cs typeface="Times New Roman"/>
              </a:rPr>
              <a:t> </a:t>
            </a:r>
            <a:r>
              <a:rPr lang="it-IT" spc="-75" dirty="0">
                <a:cs typeface="Times New Roman"/>
              </a:rPr>
              <a:t>dei</a:t>
            </a:r>
            <a:r>
              <a:rPr lang="it-IT" spc="-30" dirty="0">
                <a:cs typeface="Times New Roman"/>
              </a:rPr>
              <a:t> </a:t>
            </a:r>
            <a:r>
              <a:rPr lang="it-IT" spc="-60" dirty="0">
                <a:cs typeface="Times New Roman"/>
              </a:rPr>
              <a:t>servizi, </a:t>
            </a:r>
            <a:r>
              <a:rPr lang="it-IT" spc="-55" dirty="0">
                <a:cs typeface="Times New Roman"/>
              </a:rPr>
              <a:t> </a:t>
            </a:r>
            <a:r>
              <a:rPr lang="it-IT" spc="-80" dirty="0">
                <a:cs typeface="Times New Roman"/>
              </a:rPr>
              <a:t>l’utilizzo</a:t>
            </a:r>
            <a:r>
              <a:rPr lang="it-IT" spc="-30" dirty="0">
                <a:cs typeface="Times New Roman"/>
              </a:rPr>
              <a:t> </a:t>
            </a:r>
            <a:r>
              <a:rPr lang="it-IT" spc="-90" dirty="0">
                <a:cs typeface="Times New Roman"/>
              </a:rPr>
              <a:t>condiviso</a:t>
            </a:r>
            <a:r>
              <a:rPr lang="it-IT" spc="-15" dirty="0">
                <a:cs typeface="Times New Roman"/>
              </a:rPr>
              <a:t> </a:t>
            </a:r>
            <a:r>
              <a:rPr lang="it-IT" spc="-75" dirty="0">
                <a:cs typeface="Times New Roman"/>
              </a:rPr>
              <a:t>di</a:t>
            </a:r>
            <a:r>
              <a:rPr lang="it-IT" spc="-35" dirty="0">
                <a:cs typeface="Times New Roman"/>
              </a:rPr>
              <a:t> </a:t>
            </a:r>
            <a:r>
              <a:rPr lang="it-IT" spc="-55" dirty="0">
                <a:cs typeface="Times New Roman"/>
              </a:rPr>
              <a:t>risorse</a:t>
            </a:r>
            <a:r>
              <a:rPr lang="it-IT" spc="-40" dirty="0">
                <a:cs typeface="Times New Roman"/>
              </a:rPr>
              <a:t> </a:t>
            </a:r>
            <a:r>
              <a:rPr lang="it-IT" spc="-65" dirty="0">
                <a:cs typeface="Times New Roman"/>
              </a:rPr>
              <a:t>e</a:t>
            </a:r>
            <a:r>
              <a:rPr lang="it-IT" spc="-45" dirty="0">
                <a:cs typeface="Times New Roman"/>
              </a:rPr>
              <a:t> </a:t>
            </a:r>
            <a:r>
              <a:rPr lang="it-IT" spc="-110" dirty="0">
                <a:cs typeface="Times New Roman"/>
              </a:rPr>
              <a:t>l’avvio</a:t>
            </a:r>
            <a:r>
              <a:rPr lang="it-IT" spc="-30" dirty="0">
                <a:cs typeface="Times New Roman"/>
              </a:rPr>
              <a:t> </a:t>
            </a:r>
            <a:r>
              <a:rPr lang="it-IT" spc="-75" dirty="0">
                <a:cs typeface="Times New Roman"/>
              </a:rPr>
              <a:t>di</a:t>
            </a:r>
            <a:r>
              <a:rPr lang="it-IT" spc="-35" dirty="0">
                <a:cs typeface="Times New Roman"/>
              </a:rPr>
              <a:t> progetti.</a:t>
            </a:r>
            <a:endParaRPr lang="it-IT" dirty="0">
              <a:cs typeface="Times New Roman"/>
            </a:endParaRPr>
          </a:p>
          <a:p>
            <a:pPr marL="287020" indent="-274320">
              <a:lnSpc>
                <a:spcPts val="1730"/>
              </a:lnSpc>
              <a:spcBef>
                <a:spcPts val="215"/>
              </a:spcBef>
              <a:buClr>
                <a:srgbClr val="EF7E09"/>
              </a:buClr>
              <a:buSzPct val="84375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lang="it-IT" spc="-70" dirty="0">
                <a:cs typeface="Times New Roman"/>
              </a:rPr>
              <a:t>cura</a:t>
            </a:r>
            <a:r>
              <a:rPr lang="it-IT" spc="-35" dirty="0">
                <a:cs typeface="Times New Roman"/>
              </a:rPr>
              <a:t> </a:t>
            </a:r>
            <a:r>
              <a:rPr lang="it-IT" spc="-75" dirty="0">
                <a:cs typeface="Times New Roman"/>
              </a:rPr>
              <a:t>l'informazione</a:t>
            </a:r>
            <a:r>
              <a:rPr lang="it-IT" spc="-20" dirty="0">
                <a:cs typeface="Times New Roman"/>
              </a:rPr>
              <a:t> </a:t>
            </a:r>
            <a:r>
              <a:rPr lang="it-IT" spc="-65" dirty="0">
                <a:cs typeface="Times New Roman"/>
              </a:rPr>
              <a:t>e</a:t>
            </a:r>
            <a:r>
              <a:rPr lang="it-IT" spc="-25" dirty="0">
                <a:cs typeface="Times New Roman"/>
              </a:rPr>
              <a:t> </a:t>
            </a:r>
            <a:r>
              <a:rPr lang="it-IT" spc="-100" dirty="0">
                <a:cs typeface="Times New Roman"/>
              </a:rPr>
              <a:t>la</a:t>
            </a:r>
            <a:r>
              <a:rPr lang="it-IT" spc="-30" dirty="0">
                <a:cs typeface="Times New Roman"/>
              </a:rPr>
              <a:t> </a:t>
            </a:r>
            <a:r>
              <a:rPr lang="it-IT" spc="-95" dirty="0">
                <a:cs typeface="Times New Roman"/>
              </a:rPr>
              <a:t>divulgazione</a:t>
            </a:r>
            <a:r>
              <a:rPr lang="it-IT" spc="-5" dirty="0">
                <a:cs typeface="Times New Roman"/>
              </a:rPr>
              <a:t> </a:t>
            </a:r>
            <a:r>
              <a:rPr lang="it-IT" spc="-65" dirty="0">
                <a:cs typeface="Times New Roman"/>
              </a:rPr>
              <a:t>delle</a:t>
            </a:r>
            <a:r>
              <a:rPr lang="it-IT" spc="-10" dirty="0">
                <a:cs typeface="Times New Roman"/>
              </a:rPr>
              <a:t> </a:t>
            </a:r>
            <a:r>
              <a:rPr lang="it-IT" spc="-90" dirty="0">
                <a:cs typeface="Times New Roman"/>
              </a:rPr>
              <a:t>iniziative</a:t>
            </a:r>
            <a:r>
              <a:rPr lang="it-IT" spc="-25" dirty="0">
                <a:cs typeface="Times New Roman"/>
              </a:rPr>
              <a:t> </a:t>
            </a:r>
            <a:r>
              <a:rPr lang="it-IT" spc="-55" dirty="0">
                <a:cs typeface="Times New Roman"/>
              </a:rPr>
              <a:t>proposte</a:t>
            </a:r>
            <a:r>
              <a:rPr lang="it-IT" spc="-25" dirty="0">
                <a:cs typeface="Times New Roman"/>
              </a:rPr>
              <a:t> </a:t>
            </a:r>
            <a:r>
              <a:rPr lang="it-IT" spc="-85" dirty="0">
                <a:cs typeface="Times New Roman"/>
              </a:rPr>
              <a:t>dal</a:t>
            </a:r>
            <a:r>
              <a:rPr lang="it-IT" spc="-20" dirty="0">
                <a:cs typeface="Times New Roman"/>
              </a:rPr>
              <a:t> </a:t>
            </a:r>
            <a:r>
              <a:rPr lang="it-IT" spc="-135" dirty="0">
                <a:cs typeface="Times New Roman"/>
              </a:rPr>
              <a:t>CTS</a:t>
            </a:r>
            <a:r>
              <a:rPr lang="it-IT" spc="-30" dirty="0">
                <a:cs typeface="Times New Roman"/>
              </a:rPr>
              <a:t> </a:t>
            </a:r>
            <a:r>
              <a:rPr lang="it-IT" spc="-65" dirty="0">
                <a:cs typeface="Times New Roman"/>
              </a:rPr>
              <a:t>attraverso</a:t>
            </a:r>
            <a:r>
              <a:rPr lang="it-IT" spc="-45" dirty="0">
                <a:cs typeface="Times New Roman"/>
              </a:rPr>
              <a:t> </a:t>
            </a:r>
            <a:r>
              <a:rPr lang="it-IT" spc="-75" dirty="0">
                <a:cs typeface="Times New Roman"/>
              </a:rPr>
              <a:t>il</a:t>
            </a:r>
            <a:r>
              <a:rPr lang="it-IT" spc="20" dirty="0">
                <a:cs typeface="Times New Roman"/>
              </a:rPr>
              <a:t> </a:t>
            </a:r>
            <a:r>
              <a:rPr lang="it-IT" spc="-65" dirty="0">
                <a:cs typeface="Times New Roman"/>
              </a:rPr>
              <a:t>sito</a:t>
            </a:r>
            <a:endParaRPr lang="it-IT" dirty="0">
              <a:cs typeface="Times New Roman"/>
            </a:endParaRPr>
          </a:p>
          <a:p>
            <a:pPr marL="286385">
              <a:lnSpc>
                <a:spcPts val="1730"/>
              </a:lnSpc>
            </a:pPr>
            <a:r>
              <a:rPr lang="it-IT" spc="-65" dirty="0">
                <a:cs typeface="Times New Roman"/>
              </a:rPr>
              <a:t>dedicato</a:t>
            </a:r>
            <a:r>
              <a:rPr lang="it-IT" spc="-65" dirty="0" smtClean="0">
                <a:cs typeface="Times New Roman"/>
              </a:rPr>
              <a:t>;</a:t>
            </a:r>
            <a:endParaRPr lang="it-IT" dirty="0">
              <a:cs typeface="Times New Roman"/>
            </a:endParaRPr>
          </a:p>
        </p:txBody>
      </p:sp>
      <p:pic>
        <p:nvPicPr>
          <p:cNvPr id="6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51520" y="200891"/>
            <a:ext cx="2034298" cy="1789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453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95536" y="2564904"/>
            <a:ext cx="8496944" cy="27694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6385" marR="269875" indent="-274320">
              <a:lnSpc>
                <a:spcPts val="1540"/>
              </a:lnSpc>
              <a:spcBef>
                <a:spcPts val="585"/>
              </a:spcBef>
              <a:buClr>
                <a:srgbClr val="EF7E09"/>
              </a:buClr>
              <a:buSzPct val="84375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lang="it-IT" spc="-90" dirty="0" smtClean="0">
                <a:cs typeface="Times New Roman"/>
              </a:rPr>
              <a:t>Promuove</a:t>
            </a:r>
            <a:r>
              <a:rPr lang="it-IT" spc="-85" dirty="0" smtClean="0">
                <a:cs typeface="Times New Roman"/>
              </a:rPr>
              <a:t> </a:t>
            </a:r>
            <a:r>
              <a:rPr lang="it-IT" spc="-75" dirty="0" smtClean="0">
                <a:cs typeface="Times New Roman"/>
              </a:rPr>
              <a:t>il </a:t>
            </a:r>
            <a:r>
              <a:rPr lang="it-IT" spc="-65" dirty="0" smtClean="0">
                <a:cs typeface="Times New Roman"/>
              </a:rPr>
              <a:t>coordinamento </a:t>
            </a:r>
            <a:r>
              <a:rPr lang="it-IT" b="1" spc="20" dirty="0" smtClean="0">
                <a:cs typeface="Times New Roman"/>
              </a:rPr>
              <a:t>dei </a:t>
            </a:r>
            <a:r>
              <a:rPr lang="it-IT" b="1" spc="-130" dirty="0" smtClean="0">
                <a:cs typeface="Times New Roman"/>
              </a:rPr>
              <a:t>CTI </a:t>
            </a:r>
            <a:r>
              <a:rPr lang="it-IT" b="1" spc="-15" dirty="0" smtClean="0">
                <a:cs typeface="Times New Roman"/>
              </a:rPr>
              <a:t>(Centro </a:t>
            </a:r>
            <a:r>
              <a:rPr lang="it-IT" b="1" spc="-25" dirty="0" smtClean="0">
                <a:cs typeface="Times New Roman"/>
              </a:rPr>
              <a:t>Territoriali </a:t>
            </a:r>
            <a:r>
              <a:rPr lang="it-IT" b="1" spc="20" dirty="0" smtClean="0">
                <a:cs typeface="Times New Roman"/>
              </a:rPr>
              <a:t>di </a:t>
            </a:r>
            <a:r>
              <a:rPr lang="it-IT" b="1" spc="15" dirty="0" smtClean="0">
                <a:cs typeface="Times New Roman"/>
              </a:rPr>
              <a:t>Inclusione) </a:t>
            </a:r>
            <a:r>
              <a:rPr lang="it-IT" b="1" spc="-70" dirty="0" smtClean="0">
                <a:cs typeface="Times New Roman"/>
              </a:rPr>
              <a:t>a </a:t>
            </a:r>
            <a:r>
              <a:rPr lang="it-IT" b="1" spc="15" dirty="0" smtClean="0">
                <a:cs typeface="Times New Roman"/>
              </a:rPr>
              <a:t>livello </a:t>
            </a:r>
            <a:r>
              <a:rPr lang="it-IT" b="1" spc="-385" dirty="0" smtClean="0">
                <a:cs typeface="Times New Roman"/>
              </a:rPr>
              <a:t> </a:t>
            </a:r>
            <a:r>
              <a:rPr lang="it-IT" b="1" spc="-10" dirty="0" smtClean="0">
                <a:cs typeface="Times New Roman"/>
              </a:rPr>
              <a:t>provinciale;</a:t>
            </a:r>
          </a:p>
          <a:p>
            <a:pPr marL="286385" marR="312420" indent="-274320">
              <a:lnSpc>
                <a:spcPts val="1540"/>
              </a:lnSpc>
              <a:spcBef>
                <a:spcPts val="595"/>
              </a:spcBef>
              <a:buClr>
                <a:srgbClr val="EF7E09"/>
              </a:buClr>
              <a:buSzPct val="84375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lang="it-IT" spc="-85" dirty="0" smtClean="0">
                <a:cs typeface="Times New Roman"/>
              </a:rPr>
              <a:t>promuove</a:t>
            </a:r>
            <a:r>
              <a:rPr lang="it-IT" spc="-20" dirty="0" smtClean="0">
                <a:cs typeface="Times New Roman"/>
              </a:rPr>
              <a:t> </a:t>
            </a:r>
            <a:r>
              <a:rPr lang="it-IT" spc="-80" dirty="0" smtClean="0">
                <a:cs typeface="Times New Roman"/>
              </a:rPr>
              <a:t>situazioni</a:t>
            </a:r>
            <a:r>
              <a:rPr lang="it-IT" spc="-30" dirty="0" smtClean="0">
                <a:cs typeface="Times New Roman"/>
              </a:rPr>
              <a:t> </a:t>
            </a:r>
            <a:r>
              <a:rPr lang="it-IT" spc="-75" dirty="0" smtClean="0">
                <a:cs typeface="Times New Roman"/>
              </a:rPr>
              <a:t>di</a:t>
            </a:r>
            <a:r>
              <a:rPr lang="it-IT" spc="-30" dirty="0" smtClean="0">
                <a:cs typeface="Times New Roman"/>
              </a:rPr>
              <a:t> </a:t>
            </a:r>
            <a:r>
              <a:rPr lang="it-IT" spc="-55" dirty="0" smtClean="0">
                <a:cs typeface="Times New Roman"/>
              </a:rPr>
              <a:t>incontro</a:t>
            </a:r>
            <a:r>
              <a:rPr lang="it-IT" spc="-25" dirty="0" smtClean="0">
                <a:cs typeface="Times New Roman"/>
              </a:rPr>
              <a:t> </a:t>
            </a:r>
            <a:r>
              <a:rPr lang="it-IT" spc="-65" dirty="0" smtClean="0">
                <a:cs typeface="Times New Roman"/>
              </a:rPr>
              <a:t>e</a:t>
            </a:r>
            <a:r>
              <a:rPr lang="it-IT" spc="-30" dirty="0" smtClean="0">
                <a:cs typeface="Times New Roman"/>
              </a:rPr>
              <a:t> </a:t>
            </a:r>
            <a:r>
              <a:rPr lang="it-IT" spc="-60" dirty="0" smtClean="0">
                <a:cs typeface="Times New Roman"/>
              </a:rPr>
              <a:t>forme</a:t>
            </a:r>
            <a:r>
              <a:rPr lang="it-IT" spc="-35" dirty="0" smtClean="0">
                <a:cs typeface="Times New Roman"/>
              </a:rPr>
              <a:t> </a:t>
            </a:r>
            <a:r>
              <a:rPr lang="it-IT" spc="-75" dirty="0" smtClean="0">
                <a:cs typeface="Times New Roman"/>
              </a:rPr>
              <a:t>di</a:t>
            </a:r>
            <a:r>
              <a:rPr lang="it-IT" spc="-30" dirty="0" smtClean="0">
                <a:cs typeface="Times New Roman"/>
              </a:rPr>
              <a:t> </a:t>
            </a:r>
            <a:r>
              <a:rPr lang="it-IT" spc="-80" dirty="0" smtClean="0">
                <a:cs typeface="Times New Roman"/>
              </a:rPr>
              <a:t>collaborazione</a:t>
            </a:r>
            <a:r>
              <a:rPr lang="it-IT" spc="-15" dirty="0" smtClean="0">
                <a:cs typeface="Times New Roman"/>
              </a:rPr>
              <a:t> </a:t>
            </a:r>
            <a:r>
              <a:rPr lang="it-IT" spc="-80" dirty="0" smtClean="0">
                <a:cs typeface="Times New Roman"/>
              </a:rPr>
              <a:t>con</a:t>
            </a:r>
            <a:r>
              <a:rPr lang="it-IT" spc="-30" dirty="0" smtClean="0">
                <a:cs typeface="Times New Roman"/>
              </a:rPr>
              <a:t> </a:t>
            </a:r>
            <a:r>
              <a:rPr lang="it-IT" spc="-65" dirty="0" smtClean="0">
                <a:cs typeface="Times New Roman"/>
              </a:rPr>
              <a:t>le</a:t>
            </a:r>
            <a:r>
              <a:rPr lang="it-IT" spc="-155" dirty="0" smtClean="0">
                <a:cs typeface="Times New Roman"/>
              </a:rPr>
              <a:t> </a:t>
            </a:r>
            <a:r>
              <a:rPr lang="it-IT" spc="-110" dirty="0" smtClean="0">
                <a:cs typeface="Times New Roman"/>
              </a:rPr>
              <a:t>Associazioni</a:t>
            </a:r>
            <a:r>
              <a:rPr lang="it-IT" spc="-20" dirty="0" smtClean="0">
                <a:cs typeface="Times New Roman"/>
              </a:rPr>
              <a:t> </a:t>
            </a:r>
            <a:r>
              <a:rPr lang="it-IT" spc="-75" dirty="0" smtClean="0">
                <a:cs typeface="Times New Roman"/>
              </a:rPr>
              <a:t>di</a:t>
            </a:r>
            <a:r>
              <a:rPr lang="it-IT" spc="-30" dirty="0" smtClean="0">
                <a:cs typeface="Times New Roman"/>
              </a:rPr>
              <a:t> </a:t>
            </a:r>
            <a:r>
              <a:rPr lang="it-IT" spc="-90" dirty="0" smtClean="0">
                <a:cs typeface="Times New Roman"/>
              </a:rPr>
              <a:t>disabili </a:t>
            </a:r>
            <a:r>
              <a:rPr lang="it-IT" spc="-385" dirty="0" smtClean="0">
                <a:cs typeface="Times New Roman"/>
              </a:rPr>
              <a:t> </a:t>
            </a:r>
            <a:r>
              <a:rPr lang="it-IT" spc="-35" dirty="0" smtClean="0">
                <a:cs typeface="Times New Roman"/>
              </a:rPr>
              <a:t>pr</a:t>
            </a:r>
            <a:r>
              <a:rPr lang="it-IT" spc="-80" dirty="0" smtClean="0">
                <a:cs typeface="Times New Roman"/>
              </a:rPr>
              <a:t>esen</a:t>
            </a:r>
            <a:r>
              <a:rPr lang="it-IT" spc="-30" dirty="0" smtClean="0">
                <a:cs typeface="Times New Roman"/>
              </a:rPr>
              <a:t>ti</a:t>
            </a:r>
            <a:r>
              <a:rPr lang="it-IT" spc="-45" dirty="0" smtClean="0">
                <a:cs typeface="Times New Roman"/>
              </a:rPr>
              <a:t> </a:t>
            </a:r>
            <a:r>
              <a:rPr lang="it-IT" spc="-85" dirty="0" smtClean="0">
                <a:cs typeface="Times New Roman"/>
              </a:rPr>
              <a:t>sul</a:t>
            </a:r>
            <a:r>
              <a:rPr lang="it-IT" spc="-30" dirty="0" smtClean="0">
                <a:cs typeface="Times New Roman"/>
              </a:rPr>
              <a:t> </a:t>
            </a:r>
            <a:r>
              <a:rPr lang="it-IT" spc="-10" dirty="0" smtClean="0">
                <a:cs typeface="Times New Roman"/>
              </a:rPr>
              <a:t>te</a:t>
            </a:r>
            <a:r>
              <a:rPr lang="it-IT" spc="25" dirty="0" smtClean="0">
                <a:cs typeface="Times New Roman"/>
              </a:rPr>
              <a:t>r</a:t>
            </a:r>
            <a:r>
              <a:rPr lang="it-IT" spc="50" dirty="0" smtClean="0">
                <a:cs typeface="Times New Roman"/>
              </a:rPr>
              <a:t>r</a:t>
            </a:r>
            <a:r>
              <a:rPr lang="it-IT" spc="-85" dirty="0" smtClean="0">
                <a:cs typeface="Times New Roman"/>
              </a:rPr>
              <a:t>i</a:t>
            </a:r>
            <a:r>
              <a:rPr lang="it-IT" spc="-15" dirty="0" smtClean="0">
                <a:cs typeface="Times New Roman"/>
              </a:rPr>
              <a:t>to</a:t>
            </a:r>
            <a:r>
              <a:rPr lang="it-IT" spc="25" dirty="0" smtClean="0">
                <a:cs typeface="Times New Roman"/>
              </a:rPr>
              <a:t>r</a:t>
            </a:r>
            <a:r>
              <a:rPr lang="it-IT" spc="-85" dirty="0" smtClean="0">
                <a:cs typeface="Times New Roman"/>
              </a:rPr>
              <a:t>i</a:t>
            </a:r>
            <a:r>
              <a:rPr lang="it-IT" spc="-70" dirty="0" smtClean="0">
                <a:cs typeface="Times New Roman"/>
              </a:rPr>
              <a:t>o</a:t>
            </a:r>
            <a:r>
              <a:rPr lang="it-IT" spc="-55" dirty="0" smtClean="0">
                <a:cs typeface="Times New Roman"/>
              </a:rPr>
              <a:t> </a:t>
            </a:r>
            <a:r>
              <a:rPr lang="it-IT" spc="-65" dirty="0" smtClean="0">
                <a:cs typeface="Times New Roman"/>
              </a:rPr>
              <a:t>e</a:t>
            </a:r>
            <a:r>
              <a:rPr lang="it-IT" spc="-30" dirty="0" smtClean="0">
                <a:cs typeface="Times New Roman"/>
              </a:rPr>
              <a:t> </a:t>
            </a:r>
            <a:r>
              <a:rPr lang="it-IT" spc="-80" dirty="0" smtClean="0">
                <a:cs typeface="Times New Roman"/>
              </a:rPr>
              <a:t>con</a:t>
            </a:r>
            <a:r>
              <a:rPr lang="it-IT" spc="-30" dirty="0" smtClean="0">
                <a:cs typeface="Times New Roman"/>
              </a:rPr>
              <a:t> </a:t>
            </a:r>
            <a:r>
              <a:rPr lang="it-IT" spc="-140" dirty="0" smtClean="0">
                <a:cs typeface="Times New Roman"/>
              </a:rPr>
              <a:t>g</a:t>
            </a:r>
            <a:r>
              <a:rPr lang="it-IT" spc="-80" dirty="0" smtClean="0">
                <a:cs typeface="Times New Roman"/>
              </a:rPr>
              <a:t>l</a:t>
            </a:r>
            <a:r>
              <a:rPr lang="it-IT" spc="-75" dirty="0" smtClean="0">
                <a:cs typeface="Times New Roman"/>
              </a:rPr>
              <a:t>i</a:t>
            </a:r>
            <a:r>
              <a:rPr lang="it-IT" spc="-40" dirty="0" smtClean="0">
                <a:cs typeface="Times New Roman"/>
              </a:rPr>
              <a:t> </a:t>
            </a:r>
            <a:r>
              <a:rPr lang="it-IT" spc="-75" dirty="0" smtClean="0">
                <a:cs typeface="Times New Roman"/>
              </a:rPr>
              <a:t>Ent</a:t>
            </a:r>
            <a:r>
              <a:rPr lang="it-IT" spc="-80" dirty="0" smtClean="0">
                <a:cs typeface="Times New Roman"/>
              </a:rPr>
              <a:t>i</a:t>
            </a:r>
            <a:r>
              <a:rPr lang="it-IT" spc="-35" dirty="0" smtClean="0">
                <a:cs typeface="Times New Roman"/>
              </a:rPr>
              <a:t> </a:t>
            </a:r>
            <a:r>
              <a:rPr lang="it-IT" spc="-95" dirty="0" smtClean="0">
                <a:cs typeface="Times New Roman"/>
              </a:rPr>
              <a:t>loca</a:t>
            </a:r>
            <a:r>
              <a:rPr lang="it-IT" spc="-45" dirty="0" smtClean="0">
                <a:cs typeface="Times New Roman"/>
              </a:rPr>
              <a:t>li;</a:t>
            </a:r>
            <a:endParaRPr lang="it-IT" dirty="0" smtClean="0"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225"/>
              </a:spcBef>
              <a:buClr>
                <a:srgbClr val="EF7E09"/>
              </a:buClr>
              <a:buSzPct val="84375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lang="it-IT" spc="-70" dirty="0" smtClean="0">
                <a:cs typeface="Times New Roman"/>
              </a:rPr>
              <a:t>cura</a:t>
            </a:r>
            <a:r>
              <a:rPr lang="it-IT" spc="-40" dirty="0" smtClean="0">
                <a:cs typeface="Times New Roman"/>
              </a:rPr>
              <a:t> </a:t>
            </a:r>
            <a:r>
              <a:rPr lang="it-IT" spc="-100" dirty="0" smtClean="0">
                <a:cs typeface="Times New Roman"/>
              </a:rPr>
              <a:t>la</a:t>
            </a:r>
            <a:r>
              <a:rPr lang="it-IT" spc="-25" dirty="0" smtClean="0">
                <a:cs typeface="Times New Roman"/>
              </a:rPr>
              <a:t> </a:t>
            </a:r>
            <a:r>
              <a:rPr lang="it-IT" spc="-70" dirty="0" smtClean="0">
                <a:cs typeface="Times New Roman"/>
              </a:rPr>
              <a:t>raccolta</a:t>
            </a:r>
            <a:r>
              <a:rPr lang="it-IT" spc="-35" dirty="0" smtClean="0">
                <a:cs typeface="Times New Roman"/>
              </a:rPr>
              <a:t> </a:t>
            </a:r>
            <a:r>
              <a:rPr lang="it-IT" spc="-65" dirty="0" smtClean="0">
                <a:cs typeface="Times New Roman"/>
              </a:rPr>
              <a:t>e</a:t>
            </a:r>
            <a:r>
              <a:rPr lang="it-IT" spc="-25" dirty="0" smtClean="0">
                <a:cs typeface="Times New Roman"/>
              </a:rPr>
              <a:t> </a:t>
            </a:r>
            <a:r>
              <a:rPr lang="it-IT" spc="-100" dirty="0" smtClean="0">
                <a:cs typeface="Times New Roman"/>
              </a:rPr>
              <a:t>la</a:t>
            </a:r>
            <a:r>
              <a:rPr lang="it-IT" spc="-35" dirty="0" smtClean="0">
                <a:cs typeface="Times New Roman"/>
              </a:rPr>
              <a:t> </a:t>
            </a:r>
            <a:r>
              <a:rPr lang="it-IT" spc="-90" dirty="0" smtClean="0">
                <a:cs typeface="Times New Roman"/>
              </a:rPr>
              <a:t>diffusione</a:t>
            </a:r>
            <a:r>
              <a:rPr lang="it-IT" spc="-30" dirty="0" smtClean="0">
                <a:cs typeface="Times New Roman"/>
              </a:rPr>
              <a:t> </a:t>
            </a:r>
            <a:r>
              <a:rPr lang="it-IT" spc="-80" dirty="0" smtClean="0">
                <a:cs typeface="Times New Roman"/>
              </a:rPr>
              <a:t>della</a:t>
            </a:r>
            <a:r>
              <a:rPr lang="it-IT" spc="-15" dirty="0" smtClean="0">
                <a:cs typeface="Times New Roman"/>
              </a:rPr>
              <a:t> </a:t>
            </a:r>
            <a:r>
              <a:rPr lang="it-IT" spc="-75" dirty="0" smtClean="0">
                <a:cs typeface="Times New Roman"/>
              </a:rPr>
              <a:t>normativa</a:t>
            </a:r>
            <a:r>
              <a:rPr lang="it-IT" spc="-35" dirty="0" smtClean="0">
                <a:cs typeface="Times New Roman"/>
              </a:rPr>
              <a:t> </a:t>
            </a:r>
            <a:r>
              <a:rPr lang="it-IT" spc="-65" dirty="0" smtClean="0">
                <a:cs typeface="Times New Roman"/>
              </a:rPr>
              <a:t>e</a:t>
            </a:r>
            <a:r>
              <a:rPr lang="it-IT" spc="-35" dirty="0" smtClean="0">
                <a:cs typeface="Times New Roman"/>
              </a:rPr>
              <a:t> </a:t>
            </a:r>
            <a:r>
              <a:rPr lang="it-IT" spc="-75" dirty="0" smtClean="0">
                <a:cs typeface="Times New Roman"/>
              </a:rPr>
              <a:t>di</a:t>
            </a:r>
            <a:r>
              <a:rPr lang="it-IT" spc="-35" dirty="0" smtClean="0">
                <a:cs typeface="Times New Roman"/>
              </a:rPr>
              <a:t> </a:t>
            </a:r>
            <a:r>
              <a:rPr lang="it-IT" spc="-65" dirty="0" smtClean="0">
                <a:cs typeface="Times New Roman"/>
              </a:rPr>
              <a:t>materiale</a:t>
            </a:r>
            <a:r>
              <a:rPr lang="it-IT" spc="-35" dirty="0" smtClean="0">
                <a:cs typeface="Times New Roman"/>
              </a:rPr>
              <a:t> </a:t>
            </a:r>
            <a:r>
              <a:rPr lang="it-IT" spc="-65" dirty="0" smtClean="0">
                <a:cs typeface="Times New Roman"/>
              </a:rPr>
              <a:t>didattico</a:t>
            </a:r>
            <a:r>
              <a:rPr lang="it-IT" spc="-40" dirty="0" smtClean="0">
                <a:cs typeface="Times New Roman"/>
              </a:rPr>
              <a:t> </a:t>
            </a:r>
            <a:r>
              <a:rPr lang="it-IT" spc="-65" dirty="0" smtClean="0">
                <a:cs typeface="Times New Roman"/>
              </a:rPr>
              <a:t>e</a:t>
            </a:r>
            <a:r>
              <a:rPr lang="it-IT" spc="-30" dirty="0" smtClean="0">
                <a:cs typeface="Times New Roman"/>
              </a:rPr>
              <a:t> </a:t>
            </a:r>
            <a:r>
              <a:rPr lang="it-IT" spc="-90" dirty="0" smtClean="0">
                <a:cs typeface="Times New Roman"/>
              </a:rPr>
              <a:t>pedagogico</a:t>
            </a:r>
            <a:r>
              <a:rPr lang="it-IT" spc="15" dirty="0" smtClean="0">
                <a:cs typeface="Times New Roman"/>
              </a:rPr>
              <a:t> </a:t>
            </a:r>
            <a:r>
              <a:rPr lang="it-IT" spc="-55" dirty="0" smtClean="0">
                <a:cs typeface="Times New Roman"/>
              </a:rPr>
              <a:t>on-line;</a:t>
            </a:r>
            <a:endParaRPr lang="it-IT" dirty="0" smtClean="0">
              <a:cs typeface="Times New Roman"/>
            </a:endParaRPr>
          </a:p>
          <a:p>
            <a:pPr marL="287020" indent="-274320">
              <a:lnSpc>
                <a:spcPct val="100000"/>
              </a:lnSpc>
              <a:spcBef>
                <a:spcPts val="215"/>
              </a:spcBef>
              <a:buClr>
                <a:srgbClr val="EF7E09"/>
              </a:buClr>
              <a:buSzPct val="84375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lang="it-IT" spc="-100" dirty="0" smtClean="0">
                <a:cs typeface="Times New Roman"/>
              </a:rPr>
              <a:t>da</a:t>
            </a:r>
            <a:r>
              <a:rPr lang="it-IT" spc="-25" dirty="0" smtClean="0">
                <a:cs typeface="Times New Roman"/>
              </a:rPr>
              <a:t> </a:t>
            </a:r>
            <a:r>
              <a:rPr lang="it-IT" spc="-80" dirty="0" smtClean="0">
                <a:cs typeface="Times New Roman"/>
              </a:rPr>
              <a:t>informazioni</a:t>
            </a:r>
            <a:r>
              <a:rPr lang="it-IT" spc="-30" dirty="0" smtClean="0">
                <a:cs typeface="Times New Roman"/>
              </a:rPr>
              <a:t> </a:t>
            </a:r>
            <a:r>
              <a:rPr lang="it-IT" spc="-95" dirty="0" smtClean="0">
                <a:cs typeface="Times New Roman"/>
              </a:rPr>
              <a:t>sui</a:t>
            </a:r>
            <a:r>
              <a:rPr lang="it-IT" spc="-35" dirty="0" smtClean="0">
                <a:cs typeface="Times New Roman"/>
              </a:rPr>
              <a:t> </a:t>
            </a:r>
            <a:r>
              <a:rPr lang="it-IT" spc="-80" dirty="0" smtClean="0">
                <a:cs typeface="Times New Roman"/>
              </a:rPr>
              <a:t>servizi</a:t>
            </a:r>
            <a:r>
              <a:rPr lang="it-IT" spc="-30" dirty="0" smtClean="0">
                <a:cs typeface="Times New Roman"/>
              </a:rPr>
              <a:t> </a:t>
            </a:r>
            <a:r>
              <a:rPr lang="it-IT" spc="-50" dirty="0" smtClean="0">
                <a:cs typeface="Times New Roman"/>
              </a:rPr>
              <a:t>offerti</a:t>
            </a:r>
            <a:r>
              <a:rPr lang="it-IT" spc="-65" dirty="0" smtClean="0">
                <a:cs typeface="Times New Roman"/>
              </a:rPr>
              <a:t> </a:t>
            </a:r>
            <a:r>
              <a:rPr lang="it-IT" spc="-90" dirty="0" smtClean="0">
                <a:cs typeface="Times New Roman"/>
              </a:rPr>
              <a:t>dal</a:t>
            </a:r>
            <a:r>
              <a:rPr lang="it-IT" spc="-5" dirty="0" smtClean="0">
                <a:cs typeface="Times New Roman"/>
              </a:rPr>
              <a:t> </a:t>
            </a:r>
            <a:r>
              <a:rPr lang="it-IT" spc="-40" dirty="0" smtClean="0">
                <a:cs typeface="Times New Roman"/>
              </a:rPr>
              <a:t>centro;</a:t>
            </a:r>
            <a:endParaRPr lang="it-IT" dirty="0" smtClean="0">
              <a:cs typeface="Times New Roman"/>
            </a:endParaRPr>
          </a:p>
          <a:p>
            <a:pPr marL="286385" marR="668655" indent="-274320">
              <a:lnSpc>
                <a:spcPct val="80000"/>
              </a:lnSpc>
              <a:spcBef>
                <a:spcPts val="600"/>
              </a:spcBef>
              <a:buClr>
                <a:srgbClr val="EF7E09"/>
              </a:buClr>
              <a:buSzPct val="84375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lang="it-IT" spc="-75" dirty="0" smtClean="0">
                <a:cs typeface="Times New Roman"/>
              </a:rPr>
              <a:t>offre</a:t>
            </a:r>
            <a:r>
              <a:rPr lang="it-IT" spc="-50" dirty="0" smtClean="0">
                <a:cs typeface="Times New Roman"/>
              </a:rPr>
              <a:t> </a:t>
            </a:r>
            <a:r>
              <a:rPr lang="it-IT" spc="-90" dirty="0" smtClean="0">
                <a:cs typeface="Times New Roman"/>
              </a:rPr>
              <a:t>consulenza</a:t>
            </a:r>
            <a:r>
              <a:rPr lang="it-IT" spc="-5" dirty="0" smtClean="0">
                <a:cs typeface="Times New Roman"/>
              </a:rPr>
              <a:t> </a:t>
            </a:r>
            <a:r>
              <a:rPr lang="it-IT" spc="-85" dirty="0" smtClean="0">
                <a:cs typeface="Times New Roman"/>
              </a:rPr>
              <a:t>alle</a:t>
            </a:r>
            <a:r>
              <a:rPr lang="it-IT" spc="-25" dirty="0" smtClean="0">
                <a:cs typeface="Times New Roman"/>
              </a:rPr>
              <a:t> </a:t>
            </a:r>
            <a:r>
              <a:rPr lang="it-IT" spc="-65" dirty="0" smtClean="0">
                <a:cs typeface="Times New Roman"/>
              </a:rPr>
              <a:t>scuole,</a:t>
            </a:r>
            <a:r>
              <a:rPr lang="it-IT" spc="-90" dirty="0" smtClean="0">
                <a:cs typeface="Times New Roman"/>
              </a:rPr>
              <a:t> </a:t>
            </a:r>
            <a:r>
              <a:rPr lang="it-IT" spc="-50" dirty="0" smtClean="0">
                <a:cs typeface="Times New Roman"/>
              </a:rPr>
              <a:t>enti</a:t>
            </a:r>
            <a:r>
              <a:rPr lang="it-IT" spc="-30" dirty="0" smtClean="0">
                <a:cs typeface="Times New Roman"/>
              </a:rPr>
              <a:t> </a:t>
            </a:r>
            <a:r>
              <a:rPr lang="it-IT" spc="-65" dirty="0" smtClean="0">
                <a:cs typeface="Times New Roman"/>
              </a:rPr>
              <a:t>e</a:t>
            </a:r>
            <a:r>
              <a:rPr lang="it-IT" spc="-40" dirty="0" smtClean="0">
                <a:cs typeface="Times New Roman"/>
              </a:rPr>
              <a:t> </a:t>
            </a:r>
            <a:r>
              <a:rPr lang="it-IT" spc="-100" dirty="0" smtClean="0">
                <a:cs typeface="Times New Roman"/>
              </a:rPr>
              <a:t>associazioni</a:t>
            </a:r>
            <a:r>
              <a:rPr lang="it-IT" spc="-30" dirty="0" smtClean="0">
                <a:cs typeface="Times New Roman"/>
              </a:rPr>
              <a:t> </a:t>
            </a:r>
            <a:r>
              <a:rPr lang="it-IT" spc="-80" dirty="0" smtClean="0">
                <a:cs typeface="Times New Roman"/>
              </a:rPr>
              <a:t>nella</a:t>
            </a:r>
            <a:r>
              <a:rPr lang="it-IT" spc="-10" dirty="0" smtClean="0">
                <a:cs typeface="Times New Roman"/>
              </a:rPr>
              <a:t> </a:t>
            </a:r>
            <a:r>
              <a:rPr lang="it-IT" spc="-75" dirty="0" smtClean="0">
                <a:cs typeface="Times New Roman"/>
              </a:rPr>
              <a:t>scelta</a:t>
            </a:r>
            <a:r>
              <a:rPr lang="it-IT" spc="-35" dirty="0" smtClean="0">
                <a:cs typeface="Times New Roman"/>
              </a:rPr>
              <a:t> </a:t>
            </a:r>
            <a:r>
              <a:rPr lang="it-IT" spc="-85" dirty="0" smtClean="0">
                <a:cs typeface="Times New Roman"/>
              </a:rPr>
              <a:t>degli</a:t>
            </a:r>
            <a:r>
              <a:rPr lang="it-IT" spc="-35" dirty="0" smtClean="0">
                <a:cs typeface="Times New Roman"/>
              </a:rPr>
              <a:t> </a:t>
            </a:r>
            <a:r>
              <a:rPr lang="it-IT" spc="-95" dirty="0" smtClean="0">
                <a:cs typeface="Times New Roman"/>
              </a:rPr>
              <a:t>ausili</a:t>
            </a:r>
            <a:r>
              <a:rPr lang="it-IT" spc="-35" dirty="0" smtClean="0">
                <a:cs typeface="Times New Roman"/>
              </a:rPr>
              <a:t> </a:t>
            </a:r>
            <a:r>
              <a:rPr lang="it-IT" spc="-100" dirty="0" smtClean="0">
                <a:cs typeface="Times New Roman"/>
              </a:rPr>
              <a:t>da</a:t>
            </a:r>
            <a:r>
              <a:rPr lang="it-IT" spc="-20" dirty="0" smtClean="0">
                <a:cs typeface="Times New Roman"/>
              </a:rPr>
              <a:t> </a:t>
            </a:r>
            <a:r>
              <a:rPr lang="it-IT" spc="-75" dirty="0" smtClean="0">
                <a:cs typeface="Times New Roman"/>
              </a:rPr>
              <a:t>acquistare </a:t>
            </a:r>
            <a:r>
              <a:rPr lang="it-IT" spc="-385" dirty="0" smtClean="0">
                <a:cs typeface="Times New Roman"/>
              </a:rPr>
              <a:t> </a:t>
            </a:r>
            <a:r>
              <a:rPr lang="it-IT" spc="-140" dirty="0" smtClean="0">
                <a:cs typeface="Times New Roman"/>
              </a:rPr>
              <a:t>a</a:t>
            </a:r>
            <a:r>
              <a:rPr lang="it-IT" spc="15" dirty="0" smtClean="0">
                <a:cs typeface="Times New Roman"/>
              </a:rPr>
              <a:t>ttr</a:t>
            </a:r>
            <a:r>
              <a:rPr lang="it-IT" spc="-175" dirty="0" smtClean="0">
                <a:cs typeface="Times New Roman"/>
              </a:rPr>
              <a:t>a</a:t>
            </a:r>
            <a:r>
              <a:rPr lang="it-IT" spc="-180" dirty="0" smtClean="0">
                <a:cs typeface="Times New Roman"/>
              </a:rPr>
              <a:t>v</a:t>
            </a:r>
            <a:r>
              <a:rPr lang="it-IT" spc="-30" dirty="0" smtClean="0">
                <a:cs typeface="Times New Roman"/>
              </a:rPr>
              <a:t>e</a:t>
            </a:r>
            <a:r>
              <a:rPr lang="it-IT" spc="15" dirty="0" smtClean="0">
                <a:cs typeface="Times New Roman"/>
              </a:rPr>
              <a:t>r</a:t>
            </a:r>
            <a:r>
              <a:rPr lang="it-IT" spc="-100" dirty="0" smtClean="0">
                <a:cs typeface="Times New Roman"/>
              </a:rPr>
              <a:t>so</a:t>
            </a:r>
            <a:r>
              <a:rPr lang="it-IT" spc="-50" dirty="0" smtClean="0">
                <a:cs typeface="Times New Roman"/>
              </a:rPr>
              <a:t> </a:t>
            </a:r>
            <a:r>
              <a:rPr lang="it-IT" spc="-140" dirty="0" smtClean="0">
                <a:cs typeface="Times New Roman"/>
              </a:rPr>
              <a:t>g</a:t>
            </a:r>
            <a:r>
              <a:rPr lang="it-IT" spc="-80" dirty="0" smtClean="0">
                <a:cs typeface="Times New Roman"/>
              </a:rPr>
              <a:t>l</a:t>
            </a:r>
            <a:r>
              <a:rPr lang="it-IT" spc="-75" dirty="0" smtClean="0">
                <a:cs typeface="Times New Roman"/>
              </a:rPr>
              <a:t>i</a:t>
            </a:r>
            <a:r>
              <a:rPr lang="it-IT" spc="-40" dirty="0" smtClean="0">
                <a:cs typeface="Times New Roman"/>
              </a:rPr>
              <a:t> </a:t>
            </a:r>
            <a:r>
              <a:rPr lang="it-IT" spc="-50" dirty="0" smtClean="0">
                <a:cs typeface="Times New Roman"/>
              </a:rPr>
              <a:t>oper</a:t>
            </a:r>
            <a:r>
              <a:rPr lang="it-IT" spc="-140" dirty="0" smtClean="0">
                <a:cs typeface="Times New Roman"/>
              </a:rPr>
              <a:t>a</a:t>
            </a:r>
            <a:r>
              <a:rPr lang="it-IT" spc="-15" dirty="0" smtClean="0">
                <a:cs typeface="Times New Roman"/>
              </a:rPr>
              <a:t>to</a:t>
            </a:r>
            <a:r>
              <a:rPr lang="it-IT" spc="25" dirty="0" smtClean="0">
                <a:cs typeface="Times New Roman"/>
              </a:rPr>
              <a:t>r</a:t>
            </a:r>
            <a:r>
              <a:rPr lang="it-IT" spc="-80" dirty="0" smtClean="0">
                <a:cs typeface="Times New Roman"/>
              </a:rPr>
              <a:t>i</a:t>
            </a:r>
            <a:r>
              <a:rPr lang="it-IT" spc="-35" dirty="0" smtClean="0">
                <a:cs typeface="Times New Roman"/>
              </a:rPr>
              <a:t> </a:t>
            </a:r>
            <a:r>
              <a:rPr lang="it-IT" spc="-65" dirty="0" smtClean="0">
                <a:cs typeface="Times New Roman"/>
              </a:rPr>
              <a:t>del</a:t>
            </a:r>
            <a:r>
              <a:rPr lang="it-IT" spc="-30" dirty="0" smtClean="0">
                <a:cs typeface="Times New Roman"/>
              </a:rPr>
              <a:t> </a:t>
            </a:r>
            <a:r>
              <a:rPr lang="it-IT" spc="-90" dirty="0" smtClean="0">
                <a:cs typeface="Times New Roman"/>
              </a:rPr>
              <a:t>CTS.</a:t>
            </a:r>
            <a:endParaRPr lang="it-IT" dirty="0" smtClean="0">
              <a:cs typeface="Times New Roman"/>
            </a:endParaRPr>
          </a:p>
          <a:p>
            <a:pPr marL="287020" indent="-274320">
              <a:lnSpc>
                <a:spcPts val="1730"/>
              </a:lnSpc>
              <a:spcBef>
                <a:spcPts val="215"/>
              </a:spcBef>
              <a:buClr>
                <a:srgbClr val="EF7E09"/>
              </a:buClr>
              <a:buSzPct val="84375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lang="it-IT" spc="-125" dirty="0" smtClean="0">
                <a:cs typeface="Times New Roman"/>
              </a:rPr>
              <a:t>s</a:t>
            </a:r>
            <a:r>
              <a:rPr lang="it-IT" spc="-45" dirty="0" smtClean="0">
                <a:cs typeface="Times New Roman"/>
              </a:rPr>
              <a:t>pe</a:t>
            </a:r>
            <a:r>
              <a:rPr lang="it-IT" spc="5" dirty="0" smtClean="0">
                <a:cs typeface="Times New Roman"/>
              </a:rPr>
              <a:t>r</a:t>
            </a:r>
            <a:r>
              <a:rPr lang="it-IT" spc="-85" dirty="0" smtClean="0">
                <a:cs typeface="Times New Roman"/>
              </a:rPr>
              <a:t>i</a:t>
            </a:r>
            <a:r>
              <a:rPr lang="it-IT" spc="-90" dirty="0" smtClean="0">
                <a:cs typeface="Times New Roman"/>
              </a:rPr>
              <a:t>me</a:t>
            </a:r>
            <a:r>
              <a:rPr lang="it-IT" spc="-70" dirty="0" smtClean="0">
                <a:cs typeface="Times New Roman"/>
              </a:rPr>
              <a:t>n</a:t>
            </a:r>
            <a:r>
              <a:rPr lang="it-IT" spc="-55" dirty="0" smtClean="0">
                <a:cs typeface="Times New Roman"/>
              </a:rPr>
              <a:t>ta</a:t>
            </a:r>
            <a:r>
              <a:rPr lang="it-IT" spc="-30" dirty="0" smtClean="0">
                <a:cs typeface="Times New Roman"/>
              </a:rPr>
              <a:t> </a:t>
            </a:r>
            <a:r>
              <a:rPr lang="it-IT" spc="-70" dirty="0" smtClean="0">
                <a:cs typeface="Times New Roman"/>
              </a:rPr>
              <a:t>l'u</a:t>
            </a:r>
            <a:r>
              <a:rPr lang="it-IT" spc="-75" dirty="0" smtClean="0">
                <a:cs typeface="Times New Roman"/>
              </a:rPr>
              <a:t>s</a:t>
            </a:r>
            <a:r>
              <a:rPr lang="it-IT" spc="-70" dirty="0" smtClean="0">
                <a:cs typeface="Times New Roman"/>
              </a:rPr>
              <a:t>o</a:t>
            </a:r>
            <a:r>
              <a:rPr lang="it-IT" spc="-30" dirty="0" smtClean="0">
                <a:cs typeface="Times New Roman"/>
              </a:rPr>
              <a:t> </a:t>
            </a:r>
            <a:r>
              <a:rPr lang="it-IT" spc="-75" dirty="0" smtClean="0">
                <a:cs typeface="Times New Roman"/>
              </a:rPr>
              <a:t>di</a:t>
            </a:r>
            <a:r>
              <a:rPr lang="it-IT" spc="-35" dirty="0" smtClean="0">
                <a:cs typeface="Times New Roman"/>
              </a:rPr>
              <a:t> </a:t>
            </a:r>
            <a:r>
              <a:rPr lang="it-IT" spc="-55" dirty="0" smtClean="0">
                <a:cs typeface="Times New Roman"/>
              </a:rPr>
              <a:t>st</a:t>
            </a:r>
            <a:r>
              <a:rPr lang="it-IT" spc="50" dirty="0" smtClean="0">
                <a:cs typeface="Times New Roman"/>
              </a:rPr>
              <a:t>r</a:t>
            </a:r>
            <a:r>
              <a:rPr lang="it-IT" spc="-85" dirty="0" smtClean="0">
                <a:cs typeface="Times New Roman"/>
              </a:rPr>
              <a:t>um</a:t>
            </a:r>
            <a:r>
              <a:rPr lang="it-IT" spc="-50" dirty="0" smtClean="0">
                <a:cs typeface="Times New Roman"/>
              </a:rPr>
              <a:t>enti</a:t>
            </a:r>
            <a:r>
              <a:rPr lang="it-IT" spc="-45" dirty="0" smtClean="0">
                <a:cs typeface="Times New Roman"/>
              </a:rPr>
              <a:t> </a:t>
            </a:r>
            <a:r>
              <a:rPr lang="it-IT" spc="-70" dirty="0" smtClean="0">
                <a:cs typeface="Times New Roman"/>
              </a:rPr>
              <a:t>tecnolo</a:t>
            </a:r>
            <a:r>
              <a:rPr lang="it-IT" spc="-50" dirty="0" smtClean="0">
                <a:cs typeface="Times New Roman"/>
              </a:rPr>
              <a:t>g</a:t>
            </a:r>
            <a:r>
              <a:rPr lang="it-IT" spc="-85" dirty="0" smtClean="0">
                <a:cs typeface="Times New Roman"/>
              </a:rPr>
              <a:t>i</a:t>
            </a:r>
            <a:r>
              <a:rPr lang="it-IT" spc="-90" dirty="0" smtClean="0">
                <a:cs typeface="Times New Roman"/>
              </a:rPr>
              <a:t>ci</a:t>
            </a:r>
            <a:r>
              <a:rPr lang="it-IT" spc="-25" dirty="0" smtClean="0">
                <a:cs typeface="Times New Roman"/>
              </a:rPr>
              <a:t> </a:t>
            </a:r>
            <a:r>
              <a:rPr lang="it-IT" spc="-90" dirty="0" smtClean="0">
                <a:cs typeface="Times New Roman"/>
              </a:rPr>
              <a:t>(ha</a:t>
            </a:r>
            <a:r>
              <a:rPr lang="it-IT" spc="-30" dirty="0" smtClean="0">
                <a:cs typeface="Times New Roman"/>
              </a:rPr>
              <a:t>r</a:t>
            </a:r>
            <a:r>
              <a:rPr lang="it-IT" spc="-70" dirty="0" smtClean="0">
                <a:cs typeface="Times New Roman"/>
              </a:rPr>
              <a:t>d</a:t>
            </a:r>
            <a:r>
              <a:rPr lang="it-IT" spc="-105" dirty="0" smtClean="0">
                <a:cs typeface="Times New Roman"/>
              </a:rPr>
              <a:t>w</a:t>
            </a:r>
            <a:r>
              <a:rPr lang="it-IT" spc="-130" dirty="0" smtClean="0">
                <a:cs typeface="Times New Roman"/>
              </a:rPr>
              <a:t>a</a:t>
            </a:r>
            <a:r>
              <a:rPr lang="it-IT" spc="5" dirty="0" smtClean="0">
                <a:cs typeface="Times New Roman"/>
              </a:rPr>
              <a:t>r</a:t>
            </a:r>
            <a:r>
              <a:rPr lang="it-IT" spc="-65" dirty="0" smtClean="0">
                <a:cs typeface="Times New Roman"/>
              </a:rPr>
              <a:t>e</a:t>
            </a:r>
            <a:r>
              <a:rPr lang="it-IT" spc="-45" dirty="0" smtClean="0">
                <a:cs typeface="Times New Roman"/>
              </a:rPr>
              <a:t> </a:t>
            </a:r>
            <a:r>
              <a:rPr lang="it-IT" spc="-65" dirty="0" smtClean="0">
                <a:cs typeface="Times New Roman"/>
              </a:rPr>
              <a:t>e</a:t>
            </a:r>
            <a:r>
              <a:rPr lang="it-IT" spc="-45" dirty="0" smtClean="0">
                <a:cs typeface="Times New Roman"/>
              </a:rPr>
              <a:t> </a:t>
            </a:r>
            <a:r>
              <a:rPr lang="it-IT" spc="-125" dirty="0" smtClean="0">
                <a:cs typeface="Times New Roman"/>
              </a:rPr>
              <a:t>s</a:t>
            </a:r>
            <a:r>
              <a:rPr lang="it-IT" spc="-95" dirty="0" smtClean="0">
                <a:cs typeface="Times New Roman"/>
              </a:rPr>
              <a:t>of</a:t>
            </a:r>
            <a:r>
              <a:rPr lang="it-IT" spc="-20" dirty="0" smtClean="0">
                <a:cs typeface="Times New Roman"/>
              </a:rPr>
              <a:t>t</a:t>
            </a:r>
            <a:r>
              <a:rPr lang="it-IT" spc="-65" dirty="0" smtClean="0">
                <a:cs typeface="Times New Roman"/>
              </a:rPr>
              <a:t>w</a:t>
            </a:r>
            <a:r>
              <a:rPr lang="it-IT" spc="-130" dirty="0" smtClean="0">
                <a:cs typeface="Times New Roman"/>
              </a:rPr>
              <a:t>a</a:t>
            </a:r>
            <a:r>
              <a:rPr lang="it-IT" spc="5" dirty="0" smtClean="0">
                <a:cs typeface="Times New Roman"/>
              </a:rPr>
              <a:t>r</a:t>
            </a:r>
            <a:r>
              <a:rPr lang="it-IT" spc="-40" dirty="0" smtClean="0">
                <a:cs typeface="Times New Roman"/>
              </a:rPr>
              <a:t>e</a:t>
            </a:r>
            <a:r>
              <a:rPr lang="it-IT" spc="-35" dirty="0" smtClean="0">
                <a:cs typeface="Times New Roman"/>
              </a:rPr>
              <a:t>)</a:t>
            </a:r>
            <a:r>
              <a:rPr lang="it-IT" spc="-60" dirty="0" smtClean="0">
                <a:cs typeface="Times New Roman"/>
              </a:rPr>
              <a:t> </a:t>
            </a:r>
            <a:r>
              <a:rPr lang="it-IT" spc="-65" dirty="0" smtClean="0">
                <a:cs typeface="Times New Roman"/>
              </a:rPr>
              <a:t>e </a:t>
            </a:r>
            <a:r>
              <a:rPr lang="it-IT" spc="-100" dirty="0" smtClean="0">
                <a:cs typeface="Times New Roman"/>
              </a:rPr>
              <a:t>favorisce</a:t>
            </a:r>
            <a:r>
              <a:rPr lang="it-IT" spc="-35" dirty="0" smtClean="0">
                <a:cs typeface="Times New Roman"/>
              </a:rPr>
              <a:t> </a:t>
            </a:r>
            <a:r>
              <a:rPr lang="it-IT" spc="-100" dirty="0" smtClean="0">
                <a:cs typeface="Times New Roman"/>
              </a:rPr>
              <a:t>la</a:t>
            </a:r>
            <a:r>
              <a:rPr lang="it-IT" spc="-20" dirty="0" smtClean="0">
                <a:cs typeface="Times New Roman"/>
              </a:rPr>
              <a:t> </a:t>
            </a:r>
            <a:r>
              <a:rPr lang="it-IT" spc="-90" dirty="0" smtClean="0">
                <a:cs typeface="Times New Roman"/>
              </a:rPr>
              <a:t>diffusione</a:t>
            </a:r>
            <a:r>
              <a:rPr lang="it-IT" spc="-25" dirty="0" smtClean="0">
                <a:cs typeface="Times New Roman"/>
              </a:rPr>
              <a:t> </a:t>
            </a:r>
            <a:r>
              <a:rPr lang="it-IT" spc="-65" dirty="0" smtClean="0">
                <a:cs typeface="Times New Roman"/>
              </a:rPr>
              <a:t>delle</a:t>
            </a:r>
            <a:r>
              <a:rPr lang="it-IT" spc="-10" dirty="0" smtClean="0">
                <a:cs typeface="Times New Roman"/>
              </a:rPr>
              <a:t> </a:t>
            </a:r>
            <a:r>
              <a:rPr lang="it-IT" spc="-70" dirty="0" smtClean="0">
                <a:cs typeface="Times New Roman"/>
              </a:rPr>
              <a:t>tecnologie</a:t>
            </a:r>
            <a:r>
              <a:rPr lang="it-IT" spc="-20" dirty="0" smtClean="0">
                <a:cs typeface="Times New Roman"/>
              </a:rPr>
              <a:t> </a:t>
            </a:r>
            <a:r>
              <a:rPr lang="it-IT" spc="-130" dirty="0" smtClean="0">
                <a:cs typeface="Times New Roman"/>
              </a:rPr>
              <a:t>a</a:t>
            </a:r>
            <a:r>
              <a:rPr lang="it-IT" spc="-25" dirty="0" smtClean="0">
                <a:cs typeface="Times New Roman"/>
              </a:rPr>
              <a:t> </a:t>
            </a:r>
            <a:r>
              <a:rPr lang="it-IT" spc="-105" dirty="0" smtClean="0">
                <a:cs typeface="Times New Roman"/>
              </a:rPr>
              <a:t>basso</a:t>
            </a:r>
            <a:r>
              <a:rPr lang="it-IT" spc="-45" dirty="0" smtClean="0">
                <a:cs typeface="Times New Roman"/>
              </a:rPr>
              <a:t> </a:t>
            </a:r>
            <a:r>
              <a:rPr lang="it-IT" spc="-55" dirty="0" smtClean="0">
                <a:cs typeface="Times New Roman"/>
              </a:rPr>
              <a:t>costo,</a:t>
            </a:r>
            <a:r>
              <a:rPr lang="it-IT" spc="-95" dirty="0" smtClean="0">
                <a:cs typeface="Times New Roman"/>
              </a:rPr>
              <a:t> </a:t>
            </a:r>
            <a:r>
              <a:rPr lang="it-IT" spc="-55" dirty="0" smtClean="0">
                <a:cs typeface="Times New Roman"/>
              </a:rPr>
              <a:t>open-</a:t>
            </a:r>
            <a:r>
              <a:rPr lang="it-IT" spc="-15" dirty="0" smtClean="0">
                <a:cs typeface="Times New Roman"/>
              </a:rPr>
              <a:t> </a:t>
            </a:r>
            <a:r>
              <a:rPr lang="it-IT" spc="-70" dirty="0" smtClean="0">
                <a:cs typeface="Times New Roman"/>
              </a:rPr>
              <a:t>source</a:t>
            </a:r>
            <a:r>
              <a:rPr lang="it-IT" spc="-20" dirty="0" smtClean="0">
                <a:cs typeface="Times New Roman"/>
              </a:rPr>
              <a:t> </a:t>
            </a:r>
            <a:r>
              <a:rPr lang="it-IT" spc="-65" dirty="0" smtClean="0">
                <a:cs typeface="Times New Roman"/>
              </a:rPr>
              <a:t>e</a:t>
            </a:r>
            <a:r>
              <a:rPr lang="it-IT" spc="-25" dirty="0" smtClean="0">
                <a:cs typeface="Times New Roman"/>
              </a:rPr>
              <a:t> </a:t>
            </a:r>
            <a:r>
              <a:rPr lang="it-IT" spc="-60" dirty="0" smtClean="0">
                <a:cs typeface="Times New Roman"/>
              </a:rPr>
              <a:t>freeware.</a:t>
            </a:r>
          </a:p>
          <a:p>
            <a:pPr marL="287020" indent="-274320">
              <a:lnSpc>
                <a:spcPts val="1730"/>
              </a:lnSpc>
              <a:spcBef>
                <a:spcPts val="215"/>
              </a:spcBef>
              <a:buClr>
                <a:srgbClr val="EF7E09"/>
              </a:buClr>
              <a:buSzPct val="84375"/>
              <a:buFont typeface="Segoe UI Symbol"/>
              <a:buChar char="⚫"/>
              <a:tabLst>
                <a:tab pos="286385" algn="l"/>
                <a:tab pos="287020" algn="l"/>
              </a:tabLst>
            </a:pPr>
            <a:r>
              <a:rPr lang="it-IT" spc="-80" dirty="0" smtClean="0">
                <a:cs typeface="Times New Roman"/>
              </a:rPr>
              <a:t>Acquista,</a:t>
            </a:r>
            <a:r>
              <a:rPr lang="it-IT" spc="-110" dirty="0" smtClean="0">
                <a:cs typeface="Times New Roman"/>
              </a:rPr>
              <a:t> </a:t>
            </a:r>
            <a:r>
              <a:rPr lang="it-IT" spc="-70" dirty="0" smtClean="0">
                <a:cs typeface="Times New Roman"/>
              </a:rPr>
              <a:t>rinnova,</a:t>
            </a:r>
            <a:r>
              <a:rPr lang="it-IT" spc="-75" dirty="0" smtClean="0">
                <a:cs typeface="Times New Roman"/>
              </a:rPr>
              <a:t> </a:t>
            </a:r>
            <a:r>
              <a:rPr lang="it-IT" spc="-85" dirty="0" smtClean="0">
                <a:cs typeface="Times New Roman"/>
              </a:rPr>
              <a:t>aggiorna</a:t>
            </a:r>
            <a:r>
              <a:rPr lang="it-IT" spc="-5" dirty="0" smtClean="0">
                <a:cs typeface="Times New Roman"/>
              </a:rPr>
              <a:t> </a:t>
            </a:r>
            <a:r>
              <a:rPr lang="it-IT" spc="-65" dirty="0" smtClean="0">
                <a:cs typeface="Times New Roman"/>
              </a:rPr>
              <a:t>le</a:t>
            </a:r>
            <a:r>
              <a:rPr lang="it-IT" spc="-30" dirty="0" smtClean="0">
                <a:cs typeface="Times New Roman"/>
              </a:rPr>
              <a:t> </a:t>
            </a:r>
            <a:r>
              <a:rPr lang="it-IT" spc="-55" dirty="0" smtClean="0">
                <a:cs typeface="Times New Roman"/>
              </a:rPr>
              <a:t>risorse</a:t>
            </a:r>
            <a:r>
              <a:rPr lang="it-IT" spc="-40" dirty="0" smtClean="0">
                <a:cs typeface="Times New Roman"/>
              </a:rPr>
              <a:t> </a:t>
            </a:r>
            <a:r>
              <a:rPr lang="it-IT" spc="-55" dirty="0" smtClean="0">
                <a:cs typeface="Times New Roman"/>
              </a:rPr>
              <a:t>strumentali</a:t>
            </a:r>
            <a:r>
              <a:rPr lang="it-IT" spc="-40" dirty="0" smtClean="0">
                <a:cs typeface="Times New Roman"/>
              </a:rPr>
              <a:t> </a:t>
            </a:r>
            <a:r>
              <a:rPr lang="it-IT" spc="-35" dirty="0" smtClean="0">
                <a:cs typeface="Times New Roman"/>
              </a:rPr>
              <a:t>( libri,</a:t>
            </a:r>
            <a:r>
              <a:rPr lang="it-IT" spc="-110" dirty="0" smtClean="0">
                <a:cs typeface="Times New Roman"/>
              </a:rPr>
              <a:t> </a:t>
            </a:r>
            <a:r>
              <a:rPr lang="it-IT" spc="-60" dirty="0" smtClean="0">
                <a:cs typeface="Times New Roman"/>
              </a:rPr>
              <a:t>software,</a:t>
            </a:r>
            <a:r>
              <a:rPr lang="it-IT" spc="-114" dirty="0" smtClean="0">
                <a:cs typeface="Times New Roman"/>
              </a:rPr>
              <a:t> </a:t>
            </a:r>
            <a:r>
              <a:rPr lang="it-IT" spc="-60" dirty="0" smtClean="0">
                <a:cs typeface="Times New Roman"/>
              </a:rPr>
              <a:t>hardware).</a:t>
            </a:r>
            <a:endParaRPr lang="it-IT" dirty="0"/>
          </a:p>
        </p:txBody>
      </p:sp>
      <p:pic>
        <p:nvPicPr>
          <p:cNvPr id="3" name="object 1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5868" y="476672"/>
            <a:ext cx="2034298" cy="1789563"/>
          </a:xfrm>
          <a:prstGeom prst="rect">
            <a:avLst/>
          </a:prstGeom>
        </p:spPr>
      </p:pic>
      <p:sp>
        <p:nvSpPr>
          <p:cNvPr id="4" name="Rettangolo 3"/>
          <p:cNvSpPr/>
          <p:nvPr/>
        </p:nvSpPr>
        <p:spPr>
          <a:xfrm>
            <a:off x="3923928" y="1186787"/>
            <a:ext cx="2205091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marL="367665">
              <a:lnSpc>
                <a:spcPct val="100000"/>
              </a:lnSpc>
            </a:pPr>
            <a:r>
              <a:rPr lang="it-IT" b="1" spc="-15" dirty="0">
                <a:solidFill>
                  <a:srgbClr val="FFFFFF"/>
                </a:solidFill>
                <a:cs typeface="Times New Roman"/>
              </a:rPr>
              <a:t>Compiti</a:t>
            </a:r>
            <a:r>
              <a:rPr lang="it-IT" b="1" spc="-50" dirty="0">
                <a:solidFill>
                  <a:srgbClr val="FFFFFF"/>
                </a:solidFill>
                <a:cs typeface="Times New Roman"/>
              </a:rPr>
              <a:t> </a:t>
            </a:r>
            <a:r>
              <a:rPr lang="it-IT" b="1" spc="-5" dirty="0">
                <a:solidFill>
                  <a:srgbClr val="FFFFFF"/>
                </a:solidFill>
                <a:cs typeface="Times New Roman"/>
              </a:rPr>
              <a:t>del</a:t>
            </a:r>
            <a:r>
              <a:rPr lang="it-IT" b="1" spc="-20" dirty="0">
                <a:solidFill>
                  <a:srgbClr val="FFFFFF"/>
                </a:solidFill>
                <a:cs typeface="Times New Roman"/>
              </a:rPr>
              <a:t> </a:t>
            </a:r>
            <a:r>
              <a:rPr lang="it-IT" b="1" spc="-100" dirty="0">
                <a:solidFill>
                  <a:srgbClr val="FFFFFF"/>
                </a:solidFill>
                <a:cs typeface="Times New Roman"/>
              </a:rPr>
              <a:t>CTS </a:t>
            </a:r>
            <a:endParaRPr lang="it-IT" b="1" dirty="0"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23576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539552" y="908720"/>
            <a:ext cx="7776864" cy="1231106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92075" algn="just">
              <a:lnSpc>
                <a:spcPct val="100000"/>
              </a:lnSpc>
              <a:spcBef>
                <a:spcPts val="350"/>
              </a:spcBef>
            </a:pPr>
            <a:r>
              <a:rPr lang="it-IT" sz="2000" b="1" spc="-90" dirty="0">
                <a:solidFill>
                  <a:srgbClr val="FFFFFF"/>
                </a:solidFill>
                <a:cs typeface="Times New Roman"/>
              </a:rPr>
              <a:t>Nel</a:t>
            </a:r>
            <a:r>
              <a:rPr lang="it-IT" sz="2000" b="1" spc="165" dirty="0">
                <a:solidFill>
                  <a:srgbClr val="FFFFFF"/>
                </a:solidFill>
                <a:cs typeface="Times New Roman"/>
              </a:rPr>
              <a:t> </a:t>
            </a:r>
            <a:r>
              <a:rPr lang="it-IT" sz="2000" b="1" spc="-110" dirty="0">
                <a:solidFill>
                  <a:srgbClr val="FFFFFF"/>
                </a:solidFill>
                <a:cs typeface="Times New Roman"/>
              </a:rPr>
              <a:t>mese</a:t>
            </a:r>
            <a:r>
              <a:rPr lang="it-IT" sz="2000" b="1" spc="160" dirty="0">
                <a:solidFill>
                  <a:srgbClr val="FFFFFF"/>
                </a:solidFill>
                <a:cs typeface="Times New Roman"/>
              </a:rPr>
              <a:t> </a:t>
            </a:r>
            <a:r>
              <a:rPr lang="it-IT" sz="2000" b="1" spc="-95" dirty="0">
                <a:solidFill>
                  <a:srgbClr val="FFFFFF"/>
                </a:solidFill>
                <a:cs typeface="Times New Roman"/>
              </a:rPr>
              <a:t>di</a:t>
            </a:r>
            <a:r>
              <a:rPr lang="it-IT" sz="2000" b="1" spc="165" dirty="0">
                <a:solidFill>
                  <a:srgbClr val="FFFFFF"/>
                </a:solidFill>
                <a:cs typeface="Times New Roman"/>
              </a:rPr>
              <a:t> </a:t>
            </a:r>
            <a:r>
              <a:rPr lang="it-IT" sz="2000" b="1" spc="-80" dirty="0">
                <a:solidFill>
                  <a:srgbClr val="FFFFFF"/>
                </a:solidFill>
                <a:cs typeface="Times New Roman"/>
              </a:rPr>
              <a:t>aprile</a:t>
            </a:r>
            <a:r>
              <a:rPr lang="it-IT" sz="2000" b="1" spc="434" dirty="0">
                <a:solidFill>
                  <a:srgbClr val="FFFFFF"/>
                </a:solidFill>
                <a:cs typeface="Times New Roman"/>
              </a:rPr>
              <a:t> </a:t>
            </a:r>
            <a:r>
              <a:rPr lang="it-IT" sz="2000" b="1" spc="-90" dirty="0">
                <a:solidFill>
                  <a:srgbClr val="FFFFFF"/>
                </a:solidFill>
                <a:cs typeface="Times New Roman"/>
              </a:rPr>
              <a:t>2020</a:t>
            </a:r>
            <a:r>
              <a:rPr lang="it-IT" sz="2000" b="1" spc="715" dirty="0">
                <a:solidFill>
                  <a:srgbClr val="FFFFFF"/>
                </a:solidFill>
                <a:cs typeface="Times New Roman"/>
              </a:rPr>
              <a:t> </a:t>
            </a:r>
            <a:r>
              <a:rPr lang="it-IT" b="1" spc="-135" dirty="0">
                <a:solidFill>
                  <a:srgbClr val="FFFFFF"/>
                </a:solidFill>
                <a:cs typeface="Times New Roman"/>
              </a:rPr>
              <a:t>I</a:t>
            </a:r>
            <a:r>
              <a:rPr lang="it-IT" b="1" spc="125" dirty="0">
                <a:solidFill>
                  <a:srgbClr val="FFFFFF"/>
                </a:solidFill>
                <a:cs typeface="Times New Roman"/>
              </a:rPr>
              <a:t> </a:t>
            </a:r>
            <a:r>
              <a:rPr lang="it-IT" b="1" spc="-150" dirty="0">
                <a:solidFill>
                  <a:srgbClr val="FFFFFF"/>
                </a:solidFill>
                <a:cs typeface="Times New Roman"/>
              </a:rPr>
              <a:t>CTS</a:t>
            </a:r>
            <a:r>
              <a:rPr lang="it-IT" b="1" spc="125" dirty="0">
                <a:solidFill>
                  <a:srgbClr val="FFFFFF"/>
                </a:solidFill>
                <a:cs typeface="Times New Roman"/>
              </a:rPr>
              <a:t> </a:t>
            </a:r>
            <a:r>
              <a:rPr lang="it-IT" b="1" spc="-90" dirty="0">
                <a:solidFill>
                  <a:srgbClr val="FFFFFF"/>
                </a:solidFill>
                <a:cs typeface="Times New Roman"/>
              </a:rPr>
              <a:t>della</a:t>
            </a:r>
            <a:r>
              <a:rPr lang="it-IT" b="1" spc="125" dirty="0">
                <a:solidFill>
                  <a:srgbClr val="FFFFFF"/>
                </a:solidFill>
                <a:cs typeface="Times New Roman"/>
              </a:rPr>
              <a:t> </a:t>
            </a:r>
            <a:r>
              <a:rPr lang="it-IT" b="1" spc="-120" dirty="0">
                <a:solidFill>
                  <a:srgbClr val="FFFFFF"/>
                </a:solidFill>
                <a:cs typeface="Times New Roman"/>
              </a:rPr>
              <a:t>Sicilia</a:t>
            </a:r>
            <a:r>
              <a:rPr lang="it-IT" b="1" spc="120" dirty="0">
                <a:solidFill>
                  <a:srgbClr val="FFFFFF"/>
                </a:solidFill>
                <a:cs typeface="Times New Roman"/>
              </a:rPr>
              <a:t> </a:t>
            </a:r>
            <a:r>
              <a:rPr lang="it-IT" b="1" spc="-70" dirty="0">
                <a:solidFill>
                  <a:srgbClr val="FFFFFF"/>
                </a:solidFill>
                <a:cs typeface="Times New Roman"/>
              </a:rPr>
              <a:t>e</a:t>
            </a:r>
            <a:r>
              <a:rPr lang="it-IT" b="1" spc="114" dirty="0">
                <a:solidFill>
                  <a:srgbClr val="FFFFFF"/>
                </a:solidFill>
                <a:cs typeface="Times New Roman"/>
              </a:rPr>
              <a:t> </a:t>
            </a:r>
            <a:r>
              <a:rPr lang="it-IT" b="1" spc="-75" dirty="0">
                <a:solidFill>
                  <a:srgbClr val="FFFFFF"/>
                </a:solidFill>
                <a:cs typeface="Times New Roman"/>
              </a:rPr>
              <a:t>le</a:t>
            </a:r>
            <a:r>
              <a:rPr lang="it-IT" b="1" spc="100" dirty="0">
                <a:solidFill>
                  <a:srgbClr val="FFFFFF"/>
                </a:solidFill>
                <a:cs typeface="Times New Roman"/>
              </a:rPr>
              <a:t> </a:t>
            </a:r>
            <a:r>
              <a:rPr lang="it-IT" b="1" spc="-110" dirty="0">
                <a:solidFill>
                  <a:srgbClr val="FFFFFF"/>
                </a:solidFill>
                <a:cs typeface="Times New Roman"/>
              </a:rPr>
              <a:t>Scuole</a:t>
            </a:r>
            <a:r>
              <a:rPr lang="it-IT" b="1" spc="120" dirty="0">
                <a:solidFill>
                  <a:srgbClr val="FFFFFF"/>
                </a:solidFill>
                <a:cs typeface="Times New Roman"/>
              </a:rPr>
              <a:t> </a:t>
            </a:r>
            <a:r>
              <a:rPr lang="it-IT" b="1" spc="-100" dirty="0">
                <a:solidFill>
                  <a:srgbClr val="FFFFFF"/>
                </a:solidFill>
                <a:cs typeface="Times New Roman"/>
              </a:rPr>
              <a:t>Polo</a:t>
            </a:r>
            <a:r>
              <a:rPr lang="it-IT" b="1" spc="695" dirty="0">
                <a:solidFill>
                  <a:srgbClr val="FFFFFF"/>
                </a:solidFill>
                <a:cs typeface="Times New Roman"/>
              </a:rPr>
              <a:t> </a:t>
            </a:r>
            <a:r>
              <a:rPr lang="it-IT" b="1" spc="-45" dirty="0" smtClean="0">
                <a:solidFill>
                  <a:srgbClr val="FFFFFF"/>
                </a:solidFill>
                <a:cs typeface="Times New Roman"/>
              </a:rPr>
              <a:t>per </a:t>
            </a:r>
            <a:r>
              <a:rPr lang="it-IT" b="1" spc="-90" dirty="0" smtClean="0">
                <a:solidFill>
                  <a:srgbClr val="FFFFFF"/>
                </a:solidFill>
                <a:cs typeface="Times New Roman"/>
              </a:rPr>
              <a:t>l’inclusione </a:t>
            </a:r>
            <a:r>
              <a:rPr lang="it-IT" b="1" spc="-100" dirty="0">
                <a:solidFill>
                  <a:srgbClr val="FFFFFF"/>
                </a:solidFill>
                <a:cs typeface="Times New Roman"/>
              </a:rPr>
              <a:t>hanno</a:t>
            </a:r>
            <a:r>
              <a:rPr lang="it-IT" b="1" spc="-95" dirty="0">
                <a:solidFill>
                  <a:srgbClr val="FFFFFF"/>
                </a:solidFill>
                <a:cs typeface="Times New Roman"/>
              </a:rPr>
              <a:t> </a:t>
            </a:r>
            <a:r>
              <a:rPr lang="it-IT" b="1" spc="-75" dirty="0">
                <a:solidFill>
                  <a:srgbClr val="FFFFFF"/>
                </a:solidFill>
                <a:cs typeface="Times New Roman"/>
              </a:rPr>
              <a:t>attivato </a:t>
            </a:r>
            <a:r>
              <a:rPr lang="it-IT" b="1" spc="-85" dirty="0">
                <a:solidFill>
                  <a:srgbClr val="FFFFFF"/>
                </a:solidFill>
                <a:cs typeface="Times New Roman"/>
              </a:rPr>
              <a:t>presso </a:t>
            </a:r>
            <a:r>
              <a:rPr lang="it-IT" b="1" spc="-90" dirty="0">
                <a:solidFill>
                  <a:srgbClr val="FFFFFF"/>
                </a:solidFill>
                <a:cs typeface="Times New Roman"/>
              </a:rPr>
              <a:t>i </a:t>
            </a:r>
            <a:r>
              <a:rPr lang="it-IT" b="1" spc="-55" dirty="0">
                <a:solidFill>
                  <a:srgbClr val="FFFFFF"/>
                </a:solidFill>
                <a:cs typeface="Times New Roman"/>
              </a:rPr>
              <a:t>loro istituti </a:t>
            </a:r>
            <a:r>
              <a:rPr lang="it-IT" b="1" spc="-60" dirty="0">
                <a:solidFill>
                  <a:srgbClr val="FFFFFF"/>
                </a:solidFill>
                <a:cs typeface="Times New Roman"/>
              </a:rPr>
              <a:t>sportelli </a:t>
            </a:r>
            <a:r>
              <a:rPr lang="it-IT" b="1" spc="-85" dirty="0">
                <a:solidFill>
                  <a:srgbClr val="FFFFFF"/>
                </a:solidFill>
                <a:cs typeface="Times New Roman"/>
              </a:rPr>
              <a:t>di ascolto </a:t>
            </a:r>
            <a:r>
              <a:rPr lang="it-IT" b="1" spc="-45" dirty="0">
                <a:solidFill>
                  <a:srgbClr val="FFFFFF"/>
                </a:solidFill>
                <a:cs typeface="Times New Roman"/>
              </a:rPr>
              <a:t>per </a:t>
            </a:r>
            <a:r>
              <a:rPr lang="it-IT" b="1" spc="-40" dirty="0">
                <a:solidFill>
                  <a:srgbClr val="FFFFFF"/>
                </a:solidFill>
                <a:cs typeface="Times New Roman"/>
              </a:rPr>
              <a:t> </a:t>
            </a:r>
            <a:r>
              <a:rPr lang="it-IT" b="1" spc="-85" dirty="0">
                <a:solidFill>
                  <a:srgbClr val="FFFFFF"/>
                </a:solidFill>
                <a:cs typeface="Times New Roman"/>
              </a:rPr>
              <a:t>facilitare </a:t>
            </a:r>
            <a:r>
              <a:rPr lang="it-IT" b="1" spc="-90" dirty="0">
                <a:solidFill>
                  <a:srgbClr val="FFFFFF"/>
                </a:solidFill>
                <a:cs typeface="Times New Roman"/>
              </a:rPr>
              <a:t>i processi </a:t>
            </a:r>
            <a:r>
              <a:rPr lang="it-IT" b="1" spc="-85" dirty="0">
                <a:solidFill>
                  <a:srgbClr val="FFFFFF"/>
                </a:solidFill>
                <a:cs typeface="Times New Roman"/>
              </a:rPr>
              <a:t>di </a:t>
            </a:r>
            <a:r>
              <a:rPr lang="it-IT" b="1" spc="-90" dirty="0">
                <a:solidFill>
                  <a:srgbClr val="FFFFFF"/>
                </a:solidFill>
                <a:cs typeface="Times New Roman"/>
              </a:rPr>
              <a:t>inclusione </a:t>
            </a:r>
            <a:r>
              <a:rPr lang="it-IT" b="1" spc="-85" dirty="0">
                <a:solidFill>
                  <a:srgbClr val="FFFFFF"/>
                </a:solidFill>
                <a:cs typeface="Times New Roman"/>
              </a:rPr>
              <a:t>nella </a:t>
            </a:r>
            <a:r>
              <a:rPr lang="it-IT" b="1" spc="-80" dirty="0">
                <a:solidFill>
                  <a:srgbClr val="FFFFFF"/>
                </a:solidFill>
                <a:cs typeface="Times New Roman"/>
              </a:rPr>
              <a:t>didattica </a:t>
            </a:r>
            <a:r>
              <a:rPr lang="it-IT" b="1" spc="-145" dirty="0">
                <a:solidFill>
                  <a:srgbClr val="FFFFFF"/>
                </a:solidFill>
                <a:cs typeface="Times New Roman"/>
              </a:rPr>
              <a:t>a </a:t>
            </a:r>
            <a:r>
              <a:rPr lang="it-IT" b="1" spc="-100" dirty="0">
                <a:solidFill>
                  <a:srgbClr val="FFFFFF"/>
                </a:solidFill>
                <a:cs typeface="Times New Roman"/>
              </a:rPr>
              <a:t>distanza </a:t>
            </a:r>
            <a:r>
              <a:rPr lang="it-IT" b="1" spc="-95" dirty="0">
                <a:solidFill>
                  <a:srgbClr val="FFFFFF"/>
                </a:solidFill>
                <a:cs typeface="Times New Roman"/>
              </a:rPr>
              <a:t>degli </a:t>
            </a:r>
            <a:r>
              <a:rPr lang="it-IT" b="1" spc="-65" dirty="0">
                <a:solidFill>
                  <a:srgbClr val="FFFFFF"/>
                </a:solidFill>
                <a:cs typeface="Times New Roman"/>
              </a:rPr>
              <a:t>studenti </a:t>
            </a:r>
            <a:r>
              <a:rPr lang="it-IT" b="1" spc="-60" dirty="0">
                <a:solidFill>
                  <a:srgbClr val="FFFFFF"/>
                </a:solidFill>
                <a:cs typeface="Times New Roman"/>
              </a:rPr>
              <a:t> </a:t>
            </a:r>
            <a:r>
              <a:rPr lang="it-IT" b="1" spc="-90" dirty="0">
                <a:solidFill>
                  <a:srgbClr val="FFFFFF"/>
                </a:solidFill>
                <a:cs typeface="Times New Roman"/>
              </a:rPr>
              <a:t>con</a:t>
            </a:r>
            <a:r>
              <a:rPr lang="it-IT" b="1" spc="-65" dirty="0">
                <a:solidFill>
                  <a:srgbClr val="FFFFFF"/>
                </a:solidFill>
                <a:cs typeface="Times New Roman"/>
              </a:rPr>
              <a:t> disturbo</a:t>
            </a:r>
            <a:r>
              <a:rPr lang="it-IT" b="1" spc="-55" dirty="0">
                <a:solidFill>
                  <a:srgbClr val="FFFFFF"/>
                </a:solidFill>
                <a:cs typeface="Times New Roman"/>
              </a:rPr>
              <a:t> </a:t>
            </a:r>
            <a:r>
              <a:rPr lang="it-IT" b="1" spc="-75" dirty="0">
                <a:solidFill>
                  <a:srgbClr val="FFFFFF"/>
                </a:solidFill>
                <a:cs typeface="Times New Roman"/>
              </a:rPr>
              <a:t>dello</a:t>
            </a:r>
            <a:r>
              <a:rPr lang="it-IT" b="1" spc="-35" dirty="0">
                <a:solidFill>
                  <a:srgbClr val="FFFFFF"/>
                </a:solidFill>
                <a:cs typeface="Times New Roman"/>
              </a:rPr>
              <a:t> </a:t>
            </a:r>
            <a:r>
              <a:rPr lang="it-IT" b="1" spc="-45" dirty="0">
                <a:solidFill>
                  <a:srgbClr val="FFFFFF"/>
                </a:solidFill>
                <a:cs typeface="Times New Roman"/>
              </a:rPr>
              <a:t>spettro</a:t>
            </a:r>
            <a:r>
              <a:rPr lang="it-IT" b="1" spc="-70" dirty="0">
                <a:solidFill>
                  <a:srgbClr val="FFFFFF"/>
                </a:solidFill>
                <a:cs typeface="Times New Roman"/>
              </a:rPr>
              <a:t> </a:t>
            </a:r>
            <a:r>
              <a:rPr lang="it-IT" b="1" spc="-75" dirty="0">
                <a:solidFill>
                  <a:srgbClr val="FFFFFF"/>
                </a:solidFill>
                <a:cs typeface="Times New Roman"/>
              </a:rPr>
              <a:t>autistico</a:t>
            </a:r>
            <a:r>
              <a:rPr lang="it-IT" b="1" spc="-65" dirty="0">
                <a:solidFill>
                  <a:srgbClr val="FFFFFF"/>
                </a:solidFill>
                <a:cs typeface="Times New Roman"/>
              </a:rPr>
              <a:t> </a:t>
            </a:r>
            <a:r>
              <a:rPr lang="it-IT" b="1" spc="-70" dirty="0">
                <a:solidFill>
                  <a:srgbClr val="FFFFFF"/>
                </a:solidFill>
                <a:cs typeface="Times New Roman"/>
              </a:rPr>
              <a:t>e</a:t>
            </a:r>
            <a:r>
              <a:rPr lang="it-IT" b="1" spc="-50" dirty="0">
                <a:solidFill>
                  <a:srgbClr val="FFFFFF"/>
                </a:solidFill>
                <a:cs typeface="Times New Roman"/>
              </a:rPr>
              <a:t> altri</a:t>
            </a:r>
            <a:r>
              <a:rPr lang="it-IT" b="1" spc="-45" dirty="0">
                <a:solidFill>
                  <a:srgbClr val="FFFFFF"/>
                </a:solidFill>
                <a:cs typeface="Times New Roman"/>
              </a:rPr>
              <a:t> </a:t>
            </a:r>
            <a:r>
              <a:rPr lang="it-IT" b="1" spc="-130" dirty="0">
                <a:solidFill>
                  <a:srgbClr val="FFFFFF"/>
                </a:solidFill>
                <a:cs typeface="Times New Roman"/>
              </a:rPr>
              <a:t>Bisogni</a:t>
            </a:r>
            <a:r>
              <a:rPr lang="it-IT" b="1" spc="-55" dirty="0">
                <a:solidFill>
                  <a:srgbClr val="FFFFFF"/>
                </a:solidFill>
                <a:cs typeface="Times New Roman"/>
              </a:rPr>
              <a:t> </a:t>
            </a:r>
            <a:r>
              <a:rPr lang="it-IT" b="1" spc="-100" dirty="0">
                <a:solidFill>
                  <a:srgbClr val="FFFFFF"/>
                </a:solidFill>
                <a:cs typeface="Times New Roman"/>
              </a:rPr>
              <a:t>Educativi</a:t>
            </a:r>
            <a:r>
              <a:rPr lang="it-IT" b="1" spc="-60" dirty="0">
                <a:solidFill>
                  <a:srgbClr val="FFFFFF"/>
                </a:solidFill>
                <a:cs typeface="Times New Roman"/>
              </a:rPr>
              <a:t> </a:t>
            </a:r>
            <a:r>
              <a:rPr lang="it-IT" b="1" spc="-90" dirty="0">
                <a:solidFill>
                  <a:srgbClr val="FFFFFF"/>
                </a:solidFill>
                <a:cs typeface="Times New Roman"/>
              </a:rPr>
              <a:t>Speciali.</a:t>
            </a:r>
            <a:endParaRPr lang="it-IT" b="1" dirty="0">
              <a:cs typeface="Times New Roman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539552" y="2420888"/>
            <a:ext cx="7776864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92075">
              <a:lnSpc>
                <a:spcPct val="100000"/>
              </a:lnSpc>
              <a:spcBef>
                <a:spcPts val="350"/>
              </a:spcBef>
            </a:pPr>
            <a:r>
              <a:rPr lang="it-IT" spc="-80" dirty="0">
                <a:solidFill>
                  <a:srgbClr val="FFFFFF"/>
                </a:solidFill>
                <a:cs typeface="Times New Roman"/>
              </a:rPr>
              <a:t>L’istituto</a:t>
            </a:r>
            <a:r>
              <a:rPr lang="it-IT" spc="20" dirty="0">
                <a:solidFill>
                  <a:srgbClr val="FFFFFF"/>
                </a:solidFill>
                <a:cs typeface="Times New Roman"/>
              </a:rPr>
              <a:t> </a:t>
            </a:r>
            <a:r>
              <a:rPr lang="it-IT" spc="-65" dirty="0">
                <a:solidFill>
                  <a:srgbClr val="FFFFFF"/>
                </a:solidFill>
                <a:cs typeface="Times New Roman"/>
              </a:rPr>
              <a:t>risulta</a:t>
            </a:r>
            <a:r>
              <a:rPr lang="it-IT" spc="95" dirty="0">
                <a:solidFill>
                  <a:srgbClr val="FFFFFF"/>
                </a:solidFill>
                <a:cs typeface="Times New Roman"/>
              </a:rPr>
              <a:t> </a:t>
            </a:r>
            <a:r>
              <a:rPr lang="it-IT" spc="-55" dirty="0">
                <a:solidFill>
                  <a:srgbClr val="FFFFFF"/>
                </a:solidFill>
                <a:cs typeface="Times New Roman"/>
              </a:rPr>
              <a:t>iscritto</a:t>
            </a:r>
            <a:r>
              <a:rPr lang="it-IT" spc="10" dirty="0">
                <a:solidFill>
                  <a:srgbClr val="FFFFFF"/>
                </a:solidFill>
                <a:cs typeface="Times New Roman"/>
              </a:rPr>
              <a:t> </a:t>
            </a:r>
            <a:r>
              <a:rPr lang="it-IT" spc="-80" dirty="0">
                <a:solidFill>
                  <a:srgbClr val="FFFFFF"/>
                </a:solidFill>
                <a:cs typeface="Times New Roman"/>
              </a:rPr>
              <a:t>nell’elenco</a:t>
            </a:r>
            <a:r>
              <a:rPr lang="it-IT" dirty="0">
                <a:solidFill>
                  <a:srgbClr val="FFFFFF"/>
                </a:solidFill>
                <a:cs typeface="Times New Roman"/>
              </a:rPr>
              <a:t> </a:t>
            </a:r>
            <a:r>
              <a:rPr lang="it-IT" spc="-70" dirty="0">
                <a:solidFill>
                  <a:srgbClr val="FFFFFF"/>
                </a:solidFill>
                <a:cs typeface="Times New Roman"/>
              </a:rPr>
              <a:t>regionale,</a:t>
            </a:r>
            <a:r>
              <a:rPr lang="it-IT" spc="405" dirty="0">
                <a:solidFill>
                  <a:srgbClr val="FFFFFF"/>
                </a:solidFill>
                <a:cs typeface="Times New Roman"/>
              </a:rPr>
              <a:t> </a:t>
            </a:r>
            <a:r>
              <a:rPr lang="it-IT" spc="-45" dirty="0">
                <a:solidFill>
                  <a:srgbClr val="FFFFFF"/>
                </a:solidFill>
                <a:cs typeface="Times New Roman"/>
              </a:rPr>
              <a:t>per</a:t>
            </a:r>
            <a:r>
              <a:rPr lang="it-IT" spc="20" dirty="0">
                <a:solidFill>
                  <a:srgbClr val="FFFFFF"/>
                </a:solidFill>
                <a:cs typeface="Times New Roman"/>
              </a:rPr>
              <a:t> </a:t>
            </a:r>
            <a:r>
              <a:rPr lang="it-IT" spc="-110" dirty="0">
                <a:solidFill>
                  <a:srgbClr val="FFFFFF"/>
                </a:solidFill>
                <a:cs typeface="Times New Roman"/>
              </a:rPr>
              <a:t>la</a:t>
            </a:r>
            <a:r>
              <a:rPr lang="it-IT" spc="5" dirty="0">
                <a:solidFill>
                  <a:srgbClr val="FFFFFF"/>
                </a:solidFill>
                <a:cs typeface="Times New Roman"/>
              </a:rPr>
              <a:t> </a:t>
            </a:r>
            <a:r>
              <a:rPr lang="it-IT" spc="-100" dirty="0">
                <a:solidFill>
                  <a:srgbClr val="FFFFFF"/>
                </a:solidFill>
                <a:cs typeface="Times New Roman"/>
              </a:rPr>
              <a:t>consulenza</a:t>
            </a:r>
            <a:r>
              <a:rPr lang="it-IT" spc="480" dirty="0">
                <a:solidFill>
                  <a:srgbClr val="FFFFFF"/>
                </a:solidFill>
                <a:cs typeface="Times New Roman"/>
              </a:rPr>
              <a:t> </a:t>
            </a:r>
            <a:r>
              <a:rPr lang="it-IT" spc="-95" dirty="0" smtClean="0">
                <a:solidFill>
                  <a:srgbClr val="FFFFFF"/>
                </a:solidFill>
                <a:cs typeface="Times New Roman"/>
              </a:rPr>
              <a:t>sono </a:t>
            </a:r>
            <a:r>
              <a:rPr lang="it-IT" spc="-65" dirty="0" smtClean="0">
                <a:solidFill>
                  <a:srgbClr val="FFFFFF"/>
                </a:solidFill>
                <a:cs typeface="Times New Roman"/>
              </a:rPr>
              <a:t> stati</a:t>
            </a:r>
            <a:r>
              <a:rPr lang="it-IT" spc="-55" dirty="0" smtClean="0">
                <a:solidFill>
                  <a:srgbClr val="FFFFFF"/>
                </a:solidFill>
                <a:cs typeface="Times New Roman"/>
              </a:rPr>
              <a:t> </a:t>
            </a:r>
            <a:r>
              <a:rPr lang="it-IT" spc="-75" dirty="0">
                <a:solidFill>
                  <a:srgbClr val="FFFFFF"/>
                </a:solidFill>
                <a:cs typeface="Times New Roman"/>
              </a:rPr>
              <a:t>attivati</a:t>
            </a:r>
            <a:r>
              <a:rPr lang="it-IT" spc="-25" dirty="0">
                <a:solidFill>
                  <a:srgbClr val="FFFFFF"/>
                </a:solidFill>
                <a:cs typeface="Times New Roman"/>
              </a:rPr>
              <a:t> </a:t>
            </a:r>
            <a:r>
              <a:rPr lang="it-IT" spc="-90" dirty="0">
                <a:solidFill>
                  <a:srgbClr val="FFFFFF"/>
                </a:solidFill>
                <a:cs typeface="Times New Roman"/>
              </a:rPr>
              <a:t>i</a:t>
            </a:r>
            <a:r>
              <a:rPr lang="it-IT" spc="-55" dirty="0">
                <a:solidFill>
                  <a:srgbClr val="FFFFFF"/>
                </a:solidFill>
                <a:cs typeface="Times New Roman"/>
              </a:rPr>
              <a:t> </a:t>
            </a:r>
            <a:r>
              <a:rPr lang="it-IT" spc="-80" dirty="0">
                <a:solidFill>
                  <a:srgbClr val="FFFFFF"/>
                </a:solidFill>
                <a:cs typeface="Times New Roman"/>
              </a:rPr>
              <a:t>seguenti </a:t>
            </a:r>
            <a:r>
              <a:rPr lang="it-IT" spc="-85" dirty="0">
                <a:solidFill>
                  <a:srgbClr val="FFFFFF"/>
                </a:solidFill>
                <a:cs typeface="Times New Roman"/>
              </a:rPr>
              <a:t>indirizzi</a:t>
            </a:r>
            <a:r>
              <a:rPr lang="it-IT" spc="-25" dirty="0">
                <a:solidFill>
                  <a:srgbClr val="FFFFFF"/>
                </a:solidFill>
                <a:cs typeface="Times New Roman"/>
              </a:rPr>
              <a:t> </a:t>
            </a:r>
            <a:r>
              <a:rPr lang="it-IT" spc="-85" dirty="0">
                <a:solidFill>
                  <a:srgbClr val="FFFFFF"/>
                </a:solidFill>
                <a:cs typeface="Times New Roman"/>
              </a:rPr>
              <a:t>di</a:t>
            </a:r>
            <a:r>
              <a:rPr lang="it-IT" spc="-55" dirty="0">
                <a:solidFill>
                  <a:srgbClr val="FFFFFF"/>
                </a:solidFill>
                <a:cs typeface="Times New Roman"/>
              </a:rPr>
              <a:t> </a:t>
            </a:r>
            <a:r>
              <a:rPr lang="it-IT" spc="-80" dirty="0">
                <a:solidFill>
                  <a:srgbClr val="FFFFFF"/>
                </a:solidFill>
                <a:cs typeface="Times New Roman"/>
              </a:rPr>
              <a:t>posta</a:t>
            </a:r>
            <a:r>
              <a:rPr lang="it-IT" spc="-50" dirty="0">
                <a:solidFill>
                  <a:srgbClr val="FFFFFF"/>
                </a:solidFill>
                <a:cs typeface="Times New Roman"/>
              </a:rPr>
              <a:t> </a:t>
            </a:r>
            <a:r>
              <a:rPr lang="it-IT" spc="-60" dirty="0" smtClean="0">
                <a:solidFill>
                  <a:srgbClr val="FFFFFF"/>
                </a:solidFill>
                <a:cs typeface="Times New Roman"/>
              </a:rPr>
              <a:t>elettronica</a:t>
            </a:r>
            <a:r>
              <a:rPr lang="it-IT" dirty="0" smtClean="0">
                <a:cs typeface="Times New Roman"/>
              </a:rPr>
              <a:t> </a:t>
            </a:r>
            <a:endParaRPr lang="it-IT" dirty="0">
              <a:cs typeface="Times New Roman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561434" y="3195031"/>
            <a:ext cx="3744416" cy="646331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u="sng" spc="-60" dirty="0" smtClean="0">
                <a:solidFill>
                  <a:srgbClr val="0070C0"/>
                </a:solidFill>
                <a:uFill>
                  <a:solidFill>
                    <a:srgbClr val="6B9F24"/>
                  </a:solidFill>
                </a:uFill>
                <a:cs typeface="Times New Roman"/>
                <a:hlinkClick r:id="rId2"/>
              </a:rPr>
              <a:t>cts@chinnicironcalli.edu.it</a:t>
            </a:r>
            <a:r>
              <a:rPr lang="it-IT" spc="-60" dirty="0" smtClean="0">
                <a:solidFill>
                  <a:srgbClr val="0070C0"/>
                </a:solidFill>
                <a:cs typeface="Times New Roman"/>
              </a:rPr>
              <a:t>; </a:t>
            </a:r>
            <a:r>
              <a:rPr lang="it-IT" spc="-55" dirty="0" smtClean="0">
                <a:solidFill>
                  <a:srgbClr val="0070C0"/>
                </a:solidFill>
                <a:cs typeface="Times New Roman"/>
              </a:rPr>
              <a:t> </a:t>
            </a:r>
            <a:r>
              <a:rPr lang="it-IT" u="sng" spc="-85" dirty="0" smtClean="0">
                <a:solidFill>
                  <a:srgbClr val="0070C0"/>
                </a:solidFill>
                <a:uFill>
                  <a:solidFill>
                    <a:srgbClr val="6B9F24"/>
                  </a:solidFill>
                </a:uFill>
                <a:cs typeface="Times New Roman"/>
                <a:hlinkClick r:id="rId3"/>
              </a:rPr>
              <a:t>ctschinnicironcalli@gmail.com</a:t>
            </a:r>
            <a:endParaRPr lang="it-IT" dirty="0">
              <a:solidFill>
                <a:srgbClr val="0070C0"/>
              </a:solidFill>
            </a:endParaRPr>
          </a:p>
        </p:txBody>
      </p:sp>
      <p:pic>
        <p:nvPicPr>
          <p:cNvPr id="6" name="object 11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827584" y="4107130"/>
            <a:ext cx="2034298" cy="1789563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3851920" y="3986250"/>
            <a:ext cx="4824536" cy="20313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t-IT" dirty="0" smtClean="0"/>
              <a:t>La sede Legale del CTS è il plesso </a:t>
            </a:r>
            <a:r>
              <a:rPr lang="it-IT" dirty="0" err="1" smtClean="0"/>
              <a:t>E.Fontanazza</a:t>
            </a:r>
            <a:r>
              <a:rPr lang="it-IT" dirty="0" smtClean="0"/>
              <a:t> , ubicato in locali idonei ad ospitare il Centro, convenientemente arredati e attrezzati , assicurando la fruibilità dei servizi attivati.</a:t>
            </a:r>
          </a:p>
          <a:p>
            <a:pPr algn="just"/>
            <a:r>
              <a:rPr lang="it-IT" dirty="0" smtClean="0"/>
              <a:t> Il CTS per le Nuove Tecnologie e l’Handicap, osserva il seguente orario di apertura:</a:t>
            </a:r>
          </a:p>
          <a:p>
            <a:pPr algn="just"/>
            <a:r>
              <a:rPr lang="it-IT" dirty="0" smtClean="0"/>
              <a:t>Martedì di ogni mese dalle 15.00 alle ore 17.00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134292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126</TotalTime>
  <Words>696</Words>
  <Application>Microsoft Office PowerPoint</Application>
  <PresentationFormat>Presentazione su schermo (4:3)</PresentationFormat>
  <Paragraphs>69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NewsPrint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pc-docente</dc:creator>
  <cp:lastModifiedBy>pc-docente</cp:lastModifiedBy>
  <cp:revision>8</cp:revision>
  <dcterms:created xsi:type="dcterms:W3CDTF">2021-11-15T19:45:34Z</dcterms:created>
  <dcterms:modified xsi:type="dcterms:W3CDTF">2021-11-15T21:51:48Z</dcterms:modified>
</cp:coreProperties>
</file>